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67" r:id="rId3"/>
    <p:sldId id="260" r:id="rId4"/>
    <p:sldId id="261" r:id="rId5"/>
    <p:sldId id="262" r:id="rId6"/>
    <p:sldId id="263" r:id="rId7"/>
    <p:sldId id="269" r:id="rId8"/>
    <p:sldId id="270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00B050"/>
    <a:srgbClr val="0070C0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6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C9505-C2C2-421F-BD92-7C5F75F735FD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5BC08-A98F-43A2-BC9B-D1A6D1810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05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57735F-EED0-43F8-A99B-F3ACA4D252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796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5BC08-A98F-43A2-BC9B-D1A6D18100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29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5430-6FEE-4180-BAD6-8834664F807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CC795-DD32-4E26-86F4-CA47BED0E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78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5430-6FEE-4180-BAD6-8834664F807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CC795-DD32-4E26-86F4-CA47BED0E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39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5430-6FEE-4180-BAD6-8834664F807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CC795-DD32-4E26-86F4-CA47BED0E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4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5430-6FEE-4180-BAD6-8834664F807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CC795-DD32-4E26-86F4-CA47BED0E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8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5430-6FEE-4180-BAD6-8834664F807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CC795-DD32-4E26-86F4-CA47BED0E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50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5430-6FEE-4180-BAD6-8834664F807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CC795-DD32-4E26-86F4-CA47BED0E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35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5430-6FEE-4180-BAD6-8834664F807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CC795-DD32-4E26-86F4-CA47BED0E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4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5430-6FEE-4180-BAD6-8834664F807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CC795-DD32-4E26-86F4-CA47BED0E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2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5430-6FEE-4180-BAD6-8834664F807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CC795-DD32-4E26-86F4-CA47BED0E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3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5430-6FEE-4180-BAD6-8834664F807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CC795-DD32-4E26-86F4-CA47BED0E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36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45430-6FEE-4180-BAD6-8834664F807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CC795-DD32-4E26-86F4-CA47BED0E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24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45430-6FEE-4180-BAD6-8834664F807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CC795-DD32-4E26-86F4-CA47BED0E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578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1DA2B584-C5DA-46D0-A994-242FD6F1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r="7669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ACB2E-FC36-488D-8101-A546BAAA00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n-US" sz="4400" b="1" dirty="0">
                <a:latin typeface="NPSRawlinsonOT" panose="02000505070000020003"/>
              </a:rPr>
              <a:t>Shifting Sovereignty</a:t>
            </a:r>
            <a:br>
              <a:rPr lang="en-US" sz="4400" dirty="0">
                <a:latin typeface="NPSRawlinsonOT" panose="02000505070000020003"/>
              </a:rPr>
            </a:br>
            <a:r>
              <a:rPr lang="en-US" sz="4400" i="1" dirty="0">
                <a:latin typeface="NPSRawlinsonOT" panose="02000505070000020003"/>
              </a:rPr>
              <a:t>How America came to control Alaska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C5BE12-B25C-49B7-89E8-2E4BEF302F9D}"/>
              </a:ext>
            </a:extLst>
          </p:cNvPr>
          <p:cNvSpPr/>
          <p:nvPr/>
        </p:nvSpPr>
        <p:spPr>
          <a:xfrm>
            <a:off x="240145" y="341745"/>
            <a:ext cx="1191491" cy="560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87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396246-2E03-4BF7-8553-25A5B9DCB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760" y="159159"/>
            <a:ext cx="7748973" cy="633371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711E76-C63A-4B40-9224-1726C11F3D9A}"/>
              </a:ext>
            </a:extLst>
          </p:cNvPr>
          <p:cNvSpPr txBox="1"/>
          <p:nvPr/>
        </p:nvSpPr>
        <p:spPr>
          <a:xfrm>
            <a:off x="2432462" y="350664"/>
            <a:ext cx="7327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PSRawlinsonOT" panose="02000505070000020003" pitchFamily="50" charset="0"/>
              </a:rPr>
              <a:t>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Ново Архангельск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PSRawlinsonOT" panose="02000505070000020003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C496CC-A0F7-4E60-89DD-06FD04F97CA6}"/>
              </a:ext>
            </a:extLst>
          </p:cNvPr>
          <p:cNvSpPr txBox="1"/>
          <p:nvPr/>
        </p:nvSpPr>
        <p:spPr>
          <a:xfrm>
            <a:off x="1214961" y="804456"/>
            <a:ext cx="7069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PSRawlinsonOT" panose="02000505070000020003" pitchFamily="50" charset="0"/>
              </a:rPr>
              <a:t>“Novo”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197B4A-DA10-48E3-8ED5-A4A7DFA30C6B}"/>
              </a:ext>
            </a:extLst>
          </p:cNvPr>
          <p:cNvSpPr txBox="1"/>
          <p:nvPr/>
        </p:nvSpPr>
        <p:spPr>
          <a:xfrm>
            <a:off x="2913110" y="804456"/>
            <a:ext cx="771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PSRawlinsonOT" panose="02000505070000020003" pitchFamily="50" charset="0"/>
              </a:rPr>
              <a:t>“Arhangelsk”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030C80-5A72-4C81-9FBA-50A6193EF26E}"/>
              </a:ext>
            </a:extLst>
          </p:cNvPr>
          <p:cNvSpPr txBox="1"/>
          <p:nvPr/>
        </p:nvSpPr>
        <p:spPr>
          <a:xfrm>
            <a:off x="2704604" y="815089"/>
            <a:ext cx="6782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PSRawlinsonOT" panose="02000505070000020003" pitchFamily="50" charset="0"/>
              </a:rPr>
              <a:t>“Novo Arhangelsk”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86AF6-904F-4650-A774-04CFF4548285}"/>
              </a:ext>
            </a:extLst>
          </p:cNvPr>
          <p:cNvSpPr txBox="1"/>
          <p:nvPr/>
        </p:nvSpPr>
        <p:spPr>
          <a:xfrm>
            <a:off x="3323110" y="798821"/>
            <a:ext cx="5545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PSRawlinsonOT" panose="02000505070000020003" pitchFamily="50" charset="0"/>
              </a:rPr>
              <a:t>New Archangel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8C2993-DE40-42F5-8B58-C5B3BDED4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72" y="894158"/>
            <a:ext cx="9165456" cy="47736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7C393A-1A2E-4653-87CE-E37A3876A1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75" y="436055"/>
            <a:ext cx="6800249" cy="57799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3B9AEBC-444F-4A41-AD91-68F9156DE2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00" y="331270"/>
            <a:ext cx="7449789" cy="5989494"/>
          </a:xfrm>
          <a:prstGeom prst="rect">
            <a:avLst/>
          </a:prstGeom>
        </p:spPr>
      </p:pic>
      <p:pic>
        <p:nvPicPr>
          <p:cNvPr id="27" name="Picture 26" descr="A picture containing mammal&#10;&#10;Description automatically generated">
            <a:extLst>
              <a:ext uri="{FF2B5EF4-FFF2-40B4-BE49-F238E27FC236}">
                <a16:creationId xmlns:a16="http://schemas.microsoft.com/office/drawing/2014/main" id="{E38175D2-43A1-4D96-A4EE-CC15120DE2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40" y="1464534"/>
            <a:ext cx="8365708" cy="36407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188FEE-81C0-45FD-9DBE-D0A858AD93C6}"/>
              </a:ext>
            </a:extLst>
          </p:cNvPr>
          <p:cNvSpPr txBox="1"/>
          <p:nvPr/>
        </p:nvSpPr>
        <p:spPr>
          <a:xfrm>
            <a:off x="2954912" y="2578919"/>
            <a:ext cx="604466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NPSRawlinsonOT" panose="02000505070000020003" pitchFamily="50" charset="0"/>
              </a:rPr>
              <a:t>Sovereignty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1C0BD-97A9-4DA7-83CB-E1A020C6CDAB}"/>
              </a:ext>
            </a:extLst>
          </p:cNvPr>
          <p:cNvSpPr txBox="1"/>
          <p:nvPr/>
        </p:nvSpPr>
        <p:spPr>
          <a:xfrm>
            <a:off x="2836156" y="2171855"/>
            <a:ext cx="6282176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NPSRawlinsonOT" panose="02000505070000020003" pitchFamily="50" charset="0"/>
              </a:rPr>
              <a:t>The right or ability to control a certain area of land</a:t>
            </a:r>
          </a:p>
        </p:txBody>
      </p: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5E2450AC-439C-4303-8C4E-2E56DEDBA7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474" y="345941"/>
            <a:ext cx="8429539" cy="6119821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A71E75-4498-4992-B322-2EA9CF5355D6}"/>
              </a:ext>
            </a:extLst>
          </p:cNvPr>
          <p:cNvSpPr txBox="1"/>
          <p:nvPr/>
        </p:nvSpPr>
        <p:spPr>
          <a:xfrm>
            <a:off x="6839721" y="1757171"/>
            <a:ext cx="4658118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NPSRawlinsonOT" panose="02000505070000020003" pitchFamily="50" charset="0"/>
              </a:rPr>
              <a:t>Regalia</a:t>
            </a:r>
          </a:p>
          <a:p>
            <a:pPr algn="ctr"/>
            <a:r>
              <a:rPr lang="en-US" sz="3600" dirty="0">
                <a:latin typeface="NPSRawlinsonOT" panose="02000505070000020003" pitchFamily="50" charset="0"/>
              </a:rPr>
              <a:t>Special clothing and accessories worn during gatherings and ceremonies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3077A2A-2491-4AF1-A583-2E20398A53B9}"/>
              </a:ext>
            </a:extLst>
          </p:cNvPr>
          <p:cNvSpPr/>
          <p:nvPr/>
        </p:nvSpPr>
        <p:spPr>
          <a:xfrm>
            <a:off x="8618899" y="1050202"/>
            <a:ext cx="1493822" cy="4934139"/>
          </a:xfrm>
          <a:custGeom>
            <a:avLst/>
            <a:gdLst>
              <a:gd name="connsiteX0" fmla="*/ 1466661 w 1493822"/>
              <a:gd name="connsiteY0" fmla="*/ 0 h 4934139"/>
              <a:gd name="connsiteX1" fmla="*/ 1348966 w 1493822"/>
              <a:gd name="connsiteY1" fmla="*/ 126748 h 4934139"/>
              <a:gd name="connsiteX2" fmla="*/ 1294646 w 1493822"/>
              <a:gd name="connsiteY2" fmla="*/ 199176 h 4934139"/>
              <a:gd name="connsiteX3" fmla="*/ 1258432 w 1493822"/>
              <a:gd name="connsiteY3" fmla="*/ 153909 h 4934139"/>
              <a:gd name="connsiteX4" fmla="*/ 1113576 w 1493822"/>
              <a:gd name="connsiteY4" fmla="*/ 199176 h 4934139"/>
              <a:gd name="connsiteX5" fmla="*/ 1013988 w 1493822"/>
              <a:gd name="connsiteY5" fmla="*/ 362139 h 4934139"/>
              <a:gd name="connsiteX6" fmla="*/ 905347 w 1493822"/>
              <a:gd name="connsiteY6" fmla="*/ 398352 h 4934139"/>
              <a:gd name="connsiteX7" fmla="*/ 869133 w 1493822"/>
              <a:gd name="connsiteY7" fmla="*/ 506994 h 4934139"/>
              <a:gd name="connsiteX8" fmla="*/ 742384 w 1493822"/>
              <a:gd name="connsiteY8" fmla="*/ 362139 h 4934139"/>
              <a:gd name="connsiteX9" fmla="*/ 597529 w 1493822"/>
              <a:gd name="connsiteY9" fmla="*/ 497941 h 4934139"/>
              <a:gd name="connsiteX10" fmla="*/ 344032 w 1493822"/>
              <a:gd name="connsiteY10" fmla="*/ 362139 h 4934139"/>
              <a:gd name="connsiteX11" fmla="*/ 226337 w 1493822"/>
              <a:gd name="connsiteY11" fmla="*/ 226337 h 4934139"/>
              <a:gd name="connsiteX12" fmla="*/ 0 w 1493822"/>
              <a:gd name="connsiteY12" fmla="*/ 199176 h 4934139"/>
              <a:gd name="connsiteX13" fmla="*/ 0 w 1493822"/>
              <a:gd name="connsiteY13" fmla="*/ 3132499 h 4934139"/>
              <a:gd name="connsiteX14" fmla="*/ 72428 w 1493822"/>
              <a:gd name="connsiteY14" fmla="*/ 3168713 h 4934139"/>
              <a:gd name="connsiteX15" fmla="*/ 217283 w 1493822"/>
              <a:gd name="connsiteY15" fmla="*/ 3123446 h 4934139"/>
              <a:gd name="connsiteX16" fmla="*/ 344032 w 1493822"/>
              <a:gd name="connsiteY16" fmla="*/ 3232087 h 4934139"/>
              <a:gd name="connsiteX17" fmla="*/ 362139 w 1493822"/>
              <a:gd name="connsiteY17" fmla="*/ 3358836 h 4934139"/>
              <a:gd name="connsiteX18" fmla="*/ 534154 w 1493822"/>
              <a:gd name="connsiteY18" fmla="*/ 3440317 h 4934139"/>
              <a:gd name="connsiteX19" fmla="*/ 624689 w 1493822"/>
              <a:gd name="connsiteY19" fmla="*/ 3331675 h 4934139"/>
              <a:gd name="connsiteX20" fmla="*/ 787651 w 1493822"/>
              <a:gd name="connsiteY20" fmla="*/ 3340729 h 4934139"/>
              <a:gd name="connsiteX21" fmla="*/ 932507 w 1493822"/>
              <a:gd name="connsiteY21" fmla="*/ 3503691 h 4934139"/>
              <a:gd name="connsiteX22" fmla="*/ 1050202 w 1493822"/>
              <a:gd name="connsiteY22" fmla="*/ 3548958 h 4934139"/>
              <a:gd name="connsiteX23" fmla="*/ 1095469 w 1493822"/>
              <a:gd name="connsiteY23" fmla="*/ 3720974 h 4934139"/>
              <a:gd name="connsiteX24" fmla="*/ 1158844 w 1493822"/>
              <a:gd name="connsiteY24" fmla="*/ 3892990 h 4934139"/>
              <a:gd name="connsiteX25" fmla="*/ 1412341 w 1493822"/>
              <a:gd name="connsiteY25" fmla="*/ 4173648 h 4934139"/>
              <a:gd name="connsiteX26" fmla="*/ 1466661 w 1493822"/>
              <a:gd name="connsiteY26" fmla="*/ 4282289 h 4934139"/>
              <a:gd name="connsiteX27" fmla="*/ 1439501 w 1493822"/>
              <a:gd name="connsiteY27" fmla="*/ 4372824 h 4934139"/>
              <a:gd name="connsiteX28" fmla="*/ 1466661 w 1493822"/>
              <a:gd name="connsiteY28" fmla="*/ 4445251 h 4934139"/>
              <a:gd name="connsiteX29" fmla="*/ 1466661 w 1493822"/>
              <a:gd name="connsiteY29" fmla="*/ 4508626 h 4934139"/>
              <a:gd name="connsiteX30" fmla="*/ 1457608 w 1493822"/>
              <a:gd name="connsiteY30" fmla="*/ 4581053 h 4934139"/>
              <a:gd name="connsiteX31" fmla="*/ 1421394 w 1493822"/>
              <a:gd name="connsiteY31" fmla="*/ 4608214 h 4934139"/>
              <a:gd name="connsiteX32" fmla="*/ 1430448 w 1493822"/>
              <a:gd name="connsiteY32" fmla="*/ 4662535 h 4934139"/>
              <a:gd name="connsiteX33" fmla="*/ 1403287 w 1493822"/>
              <a:gd name="connsiteY33" fmla="*/ 4698748 h 4934139"/>
              <a:gd name="connsiteX34" fmla="*/ 1421394 w 1493822"/>
              <a:gd name="connsiteY34" fmla="*/ 4734962 h 4934139"/>
              <a:gd name="connsiteX35" fmla="*/ 1439501 w 1493822"/>
              <a:gd name="connsiteY35" fmla="*/ 4780230 h 4934139"/>
              <a:gd name="connsiteX36" fmla="*/ 1421394 w 1493822"/>
              <a:gd name="connsiteY36" fmla="*/ 4825497 h 4934139"/>
              <a:gd name="connsiteX37" fmla="*/ 1493822 w 1493822"/>
              <a:gd name="connsiteY37" fmla="*/ 4934139 h 49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93822" h="4934139">
                <a:moveTo>
                  <a:pt x="1466661" y="0"/>
                </a:moveTo>
                <a:lnTo>
                  <a:pt x="1348966" y="126748"/>
                </a:lnTo>
                <a:lnTo>
                  <a:pt x="1294646" y="199176"/>
                </a:lnTo>
                <a:lnTo>
                  <a:pt x="1258432" y="153909"/>
                </a:lnTo>
                <a:lnTo>
                  <a:pt x="1113576" y="199176"/>
                </a:lnTo>
                <a:lnTo>
                  <a:pt x="1013988" y="362139"/>
                </a:lnTo>
                <a:lnTo>
                  <a:pt x="905347" y="398352"/>
                </a:lnTo>
                <a:lnTo>
                  <a:pt x="869133" y="506994"/>
                </a:lnTo>
                <a:lnTo>
                  <a:pt x="742384" y="362139"/>
                </a:lnTo>
                <a:lnTo>
                  <a:pt x="597529" y="497941"/>
                </a:lnTo>
                <a:lnTo>
                  <a:pt x="344032" y="362139"/>
                </a:lnTo>
                <a:lnTo>
                  <a:pt x="226337" y="226337"/>
                </a:lnTo>
                <a:lnTo>
                  <a:pt x="0" y="199176"/>
                </a:lnTo>
                <a:lnTo>
                  <a:pt x="0" y="3132499"/>
                </a:lnTo>
                <a:lnTo>
                  <a:pt x="72428" y="3168713"/>
                </a:lnTo>
                <a:lnTo>
                  <a:pt x="217283" y="3123446"/>
                </a:lnTo>
                <a:lnTo>
                  <a:pt x="344032" y="3232087"/>
                </a:lnTo>
                <a:lnTo>
                  <a:pt x="362139" y="3358836"/>
                </a:lnTo>
                <a:lnTo>
                  <a:pt x="534154" y="3440317"/>
                </a:lnTo>
                <a:lnTo>
                  <a:pt x="624689" y="3331675"/>
                </a:lnTo>
                <a:lnTo>
                  <a:pt x="787651" y="3340729"/>
                </a:lnTo>
                <a:lnTo>
                  <a:pt x="932507" y="3503691"/>
                </a:lnTo>
                <a:lnTo>
                  <a:pt x="1050202" y="3548958"/>
                </a:lnTo>
                <a:lnTo>
                  <a:pt x="1095469" y="3720974"/>
                </a:lnTo>
                <a:lnTo>
                  <a:pt x="1158844" y="3892990"/>
                </a:lnTo>
                <a:lnTo>
                  <a:pt x="1412341" y="4173648"/>
                </a:lnTo>
                <a:lnTo>
                  <a:pt x="1466661" y="4282289"/>
                </a:lnTo>
                <a:lnTo>
                  <a:pt x="1439501" y="4372824"/>
                </a:lnTo>
                <a:lnTo>
                  <a:pt x="1466661" y="4445251"/>
                </a:lnTo>
                <a:lnTo>
                  <a:pt x="1466661" y="4508626"/>
                </a:lnTo>
                <a:lnTo>
                  <a:pt x="1457608" y="4581053"/>
                </a:lnTo>
                <a:lnTo>
                  <a:pt x="1421394" y="4608214"/>
                </a:lnTo>
                <a:lnTo>
                  <a:pt x="1430448" y="4662535"/>
                </a:lnTo>
                <a:lnTo>
                  <a:pt x="1403287" y="4698748"/>
                </a:lnTo>
                <a:lnTo>
                  <a:pt x="1421394" y="4734962"/>
                </a:lnTo>
                <a:lnTo>
                  <a:pt x="1439501" y="4780230"/>
                </a:lnTo>
                <a:lnTo>
                  <a:pt x="1421394" y="4825497"/>
                </a:lnTo>
                <a:lnTo>
                  <a:pt x="1493822" y="4934139"/>
                </a:lnTo>
              </a:path>
            </a:pathLst>
          </a:custGeom>
          <a:solidFill>
            <a:srgbClr val="0070C0">
              <a:alpha val="25098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DC7220E-E1AA-4257-A086-C47B016AB1A4}"/>
              </a:ext>
            </a:extLst>
          </p:cNvPr>
          <p:cNvSpPr/>
          <p:nvPr/>
        </p:nvSpPr>
        <p:spPr>
          <a:xfrm>
            <a:off x="1850065" y="1041149"/>
            <a:ext cx="2749095" cy="2606080"/>
          </a:xfrm>
          <a:custGeom>
            <a:avLst/>
            <a:gdLst>
              <a:gd name="connsiteX0" fmla="*/ 0 w 2679825"/>
              <a:gd name="connsiteY0" fmla="*/ 579421 h 2598344"/>
              <a:gd name="connsiteX1" fmla="*/ 99588 w 2679825"/>
              <a:gd name="connsiteY1" fmla="*/ 543207 h 2598344"/>
              <a:gd name="connsiteX2" fmla="*/ 144855 w 2679825"/>
              <a:gd name="connsiteY2" fmla="*/ 461726 h 2598344"/>
              <a:gd name="connsiteX3" fmla="*/ 181069 w 2679825"/>
              <a:gd name="connsiteY3" fmla="*/ 416459 h 2598344"/>
              <a:gd name="connsiteX4" fmla="*/ 144855 w 2679825"/>
              <a:gd name="connsiteY4" fmla="*/ 362138 h 2598344"/>
              <a:gd name="connsiteX5" fmla="*/ 135802 w 2679825"/>
              <a:gd name="connsiteY5" fmla="*/ 262550 h 2598344"/>
              <a:gd name="connsiteX6" fmla="*/ 126748 w 2679825"/>
              <a:gd name="connsiteY6" fmla="*/ 208229 h 2598344"/>
              <a:gd name="connsiteX7" fmla="*/ 72427 w 2679825"/>
              <a:gd name="connsiteY7" fmla="*/ 181069 h 2598344"/>
              <a:gd name="connsiteX8" fmla="*/ 81481 w 2679825"/>
              <a:gd name="connsiteY8" fmla="*/ 144855 h 2598344"/>
              <a:gd name="connsiteX9" fmla="*/ 135802 w 2679825"/>
              <a:gd name="connsiteY9" fmla="*/ 144855 h 2598344"/>
              <a:gd name="connsiteX10" fmla="*/ 135802 w 2679825"/>
              <a:gd name="connsiteY10" fmla="*/ 108641 h 2598344"/>
              <a:gd name="connsiteX11" fmla="*/ 108641 w 2679825"/>
              <a:gd name="connsiteY11" fmla="*/ 90534 h 2598344"/>
              <a:gd name="connsiteX12" fmla="*/ 135802 w 2679825"/>
              <a:gd name="connsiteY12" fmla="*/ 0 h 2598344"/>
              <a:gd name="connsiteX13" fmla="*/ 371192 w 2679825"/>
              <a:gd name="connsiteY13" fmla="*/ 54320 h 2598344"/>
              <a:gd name="connsiteX14" fmla="*/ 371192 w 2679825"/>
              <a:gd name="connsiteY14" fmla="*/ 36213 h 2598344"/>
              <a:gd name="connsiteX15" fmla="*/ 461726 w 2679825"/>
              <a:gd name="connsiteY15" fmla="*/ 117695 h 2598344"/>
              <a:gd name="connsiteX16" fmla="*/ 633742 w 2679825"/>
              <a:gd name="connsiteY16" fmla="*/ 90534 h 2598344"/>
              <a:gd name="connsiteX17" fmla="*/ 733330 w 2679825"/>
              <a:gd name="connsiteY17" fmla="*/ 90534 h 2598344"/>
              <a:gd name="connsiteX18" fmla="*/ 878186 w 2679825"/>
              <a:gd name="connsiteY18" fmla="*/ 153908 h 2598344"/>
              <a:gd name="connsiteX19" fmla="*/ 1186004 w 2679825"/>
              <a:gd name="connsiteY19" fmla="*/ 271603 h 2598344"/>
              <a:gd name="connsiteX20" fmla="*/ 1240324 w 2679825"/>
              <a:gd name="connsiteY20" fmla="*/ 425512 h 2598344"/>
              <a:gd name="connsiteX21" fmla="*/ 1303699 w 2679825"/>
              <a:gd name="connsiteY21" fmla="*/ 470780 h 2598344"/>
              <a:gd name="connsiteX22" fmla="*/ 1367073 w 2679825"/>
              <a:gd name="connsiteY22" fmla="*/ 506994 h 2598344"/>
              <a:gd name="connsiteX23" fmla="*/ 1421394 w 2679825"/>
              <a:gd name="connsiteY23" fmla="*/ 597528 h 2598344"/>
              <a:gd name="connsiteX24" fmla="*/ 1928388 w 2679825"/>
              <a:gd name="connsiteY24" fmla="*/ 1013988 h 2598344"/>
              <a:gd name="connsiteX25" fmla="*/ 1955548 w 2679825"/>
              <a:gd name="connsiteY25" fmla="*/ 1149790 h 2598344"/>
              <a:gd name="connsiteX26" fmla="*/ 1937441 w 2679825"/>
              <a:gd name="connsiteY26" fmla="*/ 1321805 h 2598344"/>
              <a:gd name="connsiteX27" fmla="*/ 1991762 w 2679825"/>
              <a:gd name="connsiteY27" fmla="*/ 1394233 h 2598344"/>
              <a:gd name="connsiteX28" fmla="*/ 2018922 w 2679825"/>
              <a:gd name="connsiteY28" fmla="*/ 1321805 h 2598344"/>
              <a:gd name="connsiteX29" fmla="*/ 2037029 w 2679825"/>
              <a:gd name="connsiteY29" fmla="*/ 1113576 h 2598344"/>
              <a:gd name="connsiteX30" fmla="*/ 2245259 w 2679825"/>
              <a:gd name="connsiteY30" fmla="*/ 1004934 h 2598344"/>
              <a:gd name="connsiteX31" fmla="*/ 2399168 w 2679825"/>
              <a:gd name="connsiteY31" fmla="*/ 1086415 h 2598344"/>
              <a:gd name="connsiteX32" fmla="*/ 2480649 w 2679825"/>
              <a:gd name="connsiteY32" fmla="*/ 1240324 h 2598344"/>
              <a:gd name="connsiteX33" fmla="*/ 2679825 w 2679825"/>
              <a:gd name="connsiteY33" fmla="*/ 1403287 h 2598344"/>
              <a:gd name="connsiteX34" fmla="*/ 2652665 w 2679825"/>
              <a:gd name="connsiteY34" fmla="*/ 1484768 h 2598344"/>
              <a:gd name="connsiteX35" fmla="*/ 2643612 w 2679825"/>
              <a:gd name="connsiteY35" fmla="*/ 1575302 h 2598344"/>
              <a:gd name="connsiteX36" fmla="*/ 2516863 w 2679825"/>
              <a:gd name="connsiteY36" fmla="*/ 1520982 h 2598344"/>
              <a:gd name="connsiteX37" fmla="*/ 2498756 w 2679825"/>
              <a:gd name="connsiteY37" fmla="*/ 1575302 h 2598344"/>
              <a:gd name="connsiteX38" fmla="*/ 2571184 w 2679825"/>
              <a:gd name="connsiteY38" fmla="*/ 1611516 h 2598344"/>
              <a:gd name="connsiteX39" fmla="*/ 2553077 w 2679825"/>
              <a:gd name="connsiteY39" fmla="*/ 1638677 h 2598344"/>
              <a:gd name="connsiteX40" fmla="*/ 2417275 w 2679825"/>
              <a:gd name="connsiteY40" fmla="*/ 1602463 h 2598344"/>
              <a:gd name="connsiteX41" fmla="*/ 2408221 w 2679825"/>
              <a:gd name="connsiteY41" fmla="*/ 1765425 h 2598344"/>
              <a:gd name="connsiteX42" fmla="*/ 2299580 w 2679825"/>
              <a:gd name="connsiteY42" fmla="*/ 1865013 h 2598344"/>
              <a:gd name="connsiteX43" fmla="*/ 2209045 w 2679825"/>
              <a:gd name="connsiteY43" fmla="*/ 1955548 h 2598344"/>
              <a:gd name="connsiteX44" fmla="*/ 2172831 w 2679825"/>
              <a:gd name="connsiteY44" fmla="*/ 1973655 h 2598344"/>
              <a:gd name="connsiteX45" fmla="*/ 2064190 w 2679825"/>
              <a:gd name="connsiteY45" fmla="*/ 1874067 h 2598344"/>
              <a:gd name="connsiteX46" fmla="*/ 1973655 w 2679825"/>
              <a:gd name="connsiteY46" fmla="*/ 1855960 h 2598344"/>
              <a:gd name="connsiteX47" fmla="*/ 1883120 w 2679825"/>
              <a:gd name="connsiteY47" fmla="*/ 1801639 h 2598344"/>
              <a:gd name="connsiteX48" fmla="*/ 1901227 w 2679825"/>
              <a:gd name="connsiteY48" fmla="*/ 1692998 h 2598344"/>
              <a:gd name="connsiteX49" fmla="*/ 1810693 w 2679825"/>
              <a:gd name="connsiteY49" fmla="*/ 1602463 h 2598344"/>
              <a:gd name="connsiteX50" fmla="*/ 1548142 w 2679825"/>
              <a:gd name="connsiteY50" fmla="*/ 1638677 h 2598344"/>
              <a:gd name="connsiteX51" fmla="*/ 1539089 w 2679825"/>
              <a:gd name="connsiteY51" fmla="*/ 1566249 h 2598344"/>
              <a:gd name="connsiteX52" fmla="*/ 1466661 w 2679825"/>
              <a:gd name="connsiteY52" fmla="*/ 1484768 h 2598344"/>
              <a:gd name="connsiteX53" fmla="*/ 1502875 w 2679825"/>
              <a:gd name="connsiteY53" fmla="*/ 1475714 h 2598344"/>
              <a:gd name="connsiteX54" fmla="*/ 1530035 w 2679825"/>
              <a:gd name="connsiteY54" fmla="*/ 1430447 h 2598344"/>
              <a:gd name="connsiteX55" fmla="*/ 1511928 w 2679825"/>
              <a:gd name="connsiteY55" fmla="*/ 1367073 h 2598344"/>
              <a:gd name="connsiteX56" fmla="*/ 1484768 w 2679825"/>
              <a:gd name="connsiteY56" fmla="*/ 1394233 h 2598344"/>
              <a:gd name="connsiteX57" fmla="*/ 1439501 w 2679825"/>
              <a:gd name="connsiteY57" fmla="*/ 1358019 h 2598344"/>
              <a:gd name="connsiteX58" fmla="*/ 1430447 w 2679825"/>
              <a:gd name="connsiteY58" fmla="*/ 1403287 h 2598344"/>
              <a:gd name="connsiteX59" fmla="*/ 1358019 w 2679825"/>
              <a:gd name="connsiteY59" fmla="*/ 1457607 h 2598344"/>
              <a:gd name="connsiteX60" fmla="*/ 1358019 w 2679825"/>
              <a:gd name="connsiteY60" fmla="*/ 1520982 h 2598344"/>
              <a:gd name="connsiteX61" fmla="*/ 1421394 w 2679825"/>
              <a:gd name="connsiteY61" fmla="*/ 1566249 h 2598344"/>
              <a:gd name="connsiteX62" fmla="*/ 1367073 w 2679825"/>
              <a:gd name="connsiteY62" fmla="*/ 1720158 h 2598344"/>
              <a:gd name="connsiteX63" fmla="*/ 1186004 w 2679825"/>
              <a:gd name="connsiteY63" fmla="*/ 1883120 h 2598344"/>
              <a:gd name="connsiteX64" fmla="*/ 1013988 w 2679825"/>
              <a:gd name="connsiteY64" fmla="*/ 1892174 h 2598344"/>
              <a:gd name="connsiteX65" fmla="*/ 959667 w 2679825"/>
              <a:gd name="connsiteY65" fmla="*/ 1819746 h 2598344"/>
              <a:gd name="connsiteX66" fmla="*/ 860079 w 2679825"/>
              <a:gd name="connsiteY66" fmla="*/ 1837853 h 2598344"/>
              <a:gd name="connsiteX67" fmla="*/ 851025 w 2679825"/>
              <a:gd name="connsiteY67" fmla="*/ 1919334 h 2598344"/>
              <a:gd name="connsiteX68" fmla="*/ 896293 w 2679825"/>
              <a:gd name="connsiteY68" fmla="*/ 1937441 h 2598344"/>
              <a:gd name="connsiteX69" fmla="*/ 932507 w 2679825"/>
              <a:gd name="connsiteY69" fmla="*/ 1901227 h 2598344"/>
              <a:gd name="connsiteX70" fmla="*/ 977774 w 2679825"/>
              <a:gd name="connsiteY70" fmla="*/ 1919334 h 2598344"/>
              <a:gd name="connsiteX71" fmla="*/ 986827 w 2679825"/>
              <a:gd name="connsiteY71" fmla="*/ 2000815 h 2598344"/>
              <a:gd name="connsiteX72" fmla="*/ 1113576 w 2679825"/>
              <a:gd name="connsiteY72" fmla="*/ 2055136 h 2598344"/>
              <a:gd name="connsiteX73" fmla="*/ 1204111 w 2679825"/>
              <a:gd name="connsiteY73" fmla="*/ 2064190 h 2598344"/>
              <a:gd name="connsiteX74" fmla="*/ 1158843 w 2679825"/>
              <a:gd name="connsiteY74" fmla="*/ 2209045 h 2598344"/>
              <a:gd name="connsiteX75" fmla="*/ 1276538 w 2679825"/>
              <a:gd name="connsiteY75" fmla="*/ 2362954 h 2598344"/>
              <a:gd name="connsiteX76" fmla="*/ 1213164 w 2679825"/>
              <a:gd name="connsiteY76" fmla="*/ 2372007 h 2598344"/>
              <a:gd name="connsiteX77" fmla="*/ 1186004 w 2679825"/>
              <a:gd name="connsiteY77" fmla="*/ 2372007 h 2598344"/>
              <a:gd name="connsiteX78" fmla="*/ 1204111 w 2679825"/>
              <a:gd name="connsiteY78" fmla="*/ 2408221 h 2598344"/>
              <a:gd name="connsiteX79" fmla="*/ 1321806 w 2679825"/>
              <a:gd name="connsiteY79" fmla="*/ 2471596 h 2598344"/>
              <a:gd name="connsiteX80" fmla="*/ 1321806 w 2679825"/>
              <a:gd name="connsiteY80" fmla="*/ 2516863 h 2598344"/>
              <a:gd name="connsiteX81" fmla="*/ 1231271 w 2679825"/>
              <a:gd name="connsiteY81" fmla="*/ 2516863 h 2598344"/>
              <a:gd name="connsiteX82" fmla="*/ 1267485 w 2679825"/>
              <a:gd name="connsiteY82" fmla="*/ 2598344 h 2598344"/>
              <a:gd name="connsiteX83" fmla="*/ 1222217 w 2679825"/>
              <a:gd name="connsiteY83" fmla="*/ 2598344 h 2598344"/>
              <a:gd name="connsiteX84" fmla="*/ 1222217 w 2679825"/>
              <a:gd name="connsiteY84" fmla="*/ 2589291 h 2598344"/>
              <a:gd name="connsiteX0" fmla="*/ 0 w 2679825"/>
              <a:gd name="connsiteY0" fmla="*/ 579421 h 2598344"/>
              <a:gd name="connsiteX1" fmla="*/ 99588 w 2679825"/>
              <a:gd name="connsiteY1" fmla="*/ 543207 h 2598344"/>
              <a:gd name="connsiteX2" fmla="*/ 144855 w 2679825"/>
              <a:gd name="connsiteY2" fmla="*/ 461726 h 2598344"/>
              <a:gd name="connsiteX3" fmla="*/ 181069 w 2679825"/>
              <a:gd name="connsiteY3" fmla="*/ 416459 h 2598344"/>
              <a:gd name="connsiteX4" fmla="*/ 144855 w 2679825"/>
              <a:gd name="connsiteY4" fmla="*/ 362138 h 2598344"/>
              <a:gd name="connsiteX5" fmla="*/ 135802 w 2679825"/>
              <a:gd name="connsiteY5" fmla="*/ 262550 h 2598344"/>
              <a:gd name="connsiteX6" fmla="*/ 126748 w 2679825"/>
              <a:gd name="connsiteY6" fmla="*/ 208229 h 2598344"/>
              <a:gd name="connsiteX7" fmla="*/ 72427 w 2679825"/>
              <a:gd name="connsiteY7" fmla="*/ 181069 h 2598344"/>
              <a:gd name="connsiteX8" fmla="*/ 81481 w 2679825"/>
              <a:gd name="connsiteY8" fmla="*/ 144855 h 2598344"/>
              <a:gd name="connsiteX9" fmla="*/ 135802 w 2679825"/>
              <a:gd name="connsiteY9" fmla="*/ 144855 h 2598344"/>
              <a:gd name="connsiteX10" fmla="*/ 135802 w 2679825"/>
              <a:gd name="connsiteY10" fmla="*/ 108641 h 2598344"/>
              <a:gd name="connsiteX11" fmla="*/ 108641 w 2679825"/>
              <a:gd name="connsiteY11" fmla="*/ 90534 h 2598344"/>
              <a:gd name="connsiteX12" fmla="*/ 135802 w 2679825"/>
              <a:gd name="connsiteY12" fmla="*/ 0 h 2598344"/>
              <a:gd name="connsiteX13" fmla="*/ 371192 w 2679825"/>
              <a:gd name="connsiteY13" fmla="*/ 54320 h 2598344"/>
              <a:gd name="connsiteX14" fmla="*/ 371192 w 2679825"/>
              <a:gd name="connsiteY14" fmla="*/ 36213 h 2598344"/>
              <a:gd name="connsiteX15" fmla="*/ 461726 w 2679825"/>
              <a:gd name="connsiteY15" fmla="*/ 117695 h 2598344"/>
              <a:gd name="connsiteX16" fmla="*/ 633742 w 2679825"/>
              <a:gd name="connsiteY16" fmla="*/ 90534 h 2598344"/>
              <a:gd name="connsiteX17" fmla="*/ 733330 w 2679825"/>
              <a:gd name="connsiteY17" fmla="*/ 90534 h 2598344"/>
              <a:gd name="connsiteX18" fmla="*/ 878186 w 2679825"/>
              <a:gd name="connsiteY18" fmla="*/ 153908 h 2598344"/>
              <a:gd name="connsiteX19" fmla="*/ 1186004 w 2679825"/>
              <a:gd name="connsiteY19" fmla="*/ 271603 h 2598344"/>
              <a:gd name="connsiteX20" fmla="*/ 1240324 w 2679825"/>
              <a:gd name="connsiteY20" fmla="*/ 425512 h 2598344"/>
              <a:gd name="connsiteX21" fmla="*/ 1303699 w 2679825"/>
              <a:gd name="connsiteY21" fmla="*/ 470780 h 2598344"/>
              <a:gd name="connsiteX22" fmla="*/ 1367073 w 2679825"/>
              <a:gd name="connsiteY22" fmla="*/ 506994 h 2598344"/>
              <a:gd name="connsiteX23" fmla="*/ 1421394 w 2679825"/>
              <a:gd name="connsiteY23" fmla="*/ 597528 h 2598344"/>
              <a:gd name="connsiteX24" fmla="*/ 1928388 w 2679825"/>
              <a:gd name="connsiteY24" fmla="*/ 1013988 h 2598344"/>
              <a:gd name="connsiteX25" fmla="*/ 1955548 w 2679825"/>
              <a:gd name="connsiteY25" fmla="*/ 1149790 h 2598344"/>
              <a:gd name="connsiteX26" fmla="*/ 1937441 w 2679825"/>
              <a:gd name="connsiteY26" fmla="*/ 1321805 h 2598344"/>
              <a:gd name="connsiteX27" fmla="*/ 1991762 w 2679825"/>
              <a:gd name="connsiteY27" fmla="*/ 1394233 h 2598344"/>
              <a:gd name="connsiteX28" fmla="*/ 2018922 w 2679825"/>
              <a:gd name="connsiteY28" fmla="*/ 1321805 h 2598344"/>
              <a:gd name="connsiteX29" fmla="*/ 2037029 w 2679825"/>
              <a:gd name="connsiteY29" fmla="*/ 1113576 h 2598344"/>
              <a:gd name="connsiteX30" fmla="*/ 2245259 w 2679825"/>
              <a:gd name="connsiteY30" fmla="*/ 1004934 h 2598344"/>
              <a:gd name="connsiteX31" fmla="*/ 2399168 w 2679825"/>
              <a:gd name="connsiteY31" fmla="*/ 1086415 h 2598344"/>
              <a:gd name="connsiteX32" fmla="*/ 2480649 w 2679825"/>
              <a:gd name="connsiteY32" fmla="*/ 1240324 h 2598344"/>
              <a:gd name="connsiteX33" fmla="*/ 2679825 w 2679825"/>
              <a:gd name="connsiteY33" fmla="*/ 1403287 h 2598344"/>
              <a:gd name="connsiteX34" fmla="*/ 2652665 w 2679825"/>
              <a:gd name="connsiteY34" fmla="*/ 1484768 h 2598344"/>
              <a:gd name="connsiteX35" fmla="*/ 2643612 w 2679825"/>
              <a:gd name="connsiteY35" fmla="*/ 1575302 h 2598344"/>
              <a:gd name="connsiteX36" fmla="*/ 2516863 w 2679825"/>
              <a:gd name="connsiteY36" fmla="*/ 1520982 h 2598344"/>
              <a:gd name="connsiteX37" fmla="*/ 2498756 w 2679825"/>
              <a:gd name="connsiteY37" fmla="*/ 1575302 h 2598344"/>
              <a:gd name="connsiteX38" fmla="*/ 2571184 w 2679825"/>
              <a:gd name="connsiteY38" fmla="*/ 1611516 h 2598344"/>
              <a:gd name="connsiteX39" fmla="*/ 2553077 w 2679825"/>
              <a:gd name="connsiteY39" fmla="*/ 1638677 h 2598344"/>
              <a:gd name="connsiteX40" fmla="*/ 2417275 w 2679825"/>
              <a:gd name="connsiteY40" fmla="*/ 1602463 h 2598344"/>
              <a:gd name="connsiteX41" fmla="*/ 2408221 w 2679825"/>
              <a:gd name="connsiteY41" fmla="*/ 1765425 h 2598344"/>
              <a:gd name="connsiteX42" fmla="*/ 2299580 w 2679825"/>
              <a:gd name="connsiteY42" fmla="*/ 1865013 h 2598344"/>
              <a:gd name="connsiteX43" fmla="*/ 2209045 w 2679825"/>
              <a:gd name="connsiteY43" fmla="*/ 1955548 h 2598344"/>
              <a:gd name="connsiteX44" fmla="*/ 2172831 w 2679825"/>
              <a:gd name="connsiteY44" fmla="*/ 1973655 h 2598344"/>
              <a:gd name="connsiteX45" fmla="*/ 2064190 w 2679825"/>
              <a:gd name="connsiteY45" fmla="*/ 1874067 h 2598344"/>
              <a:gd name="connsiteX46" fmla="*/ 1973655 w 2679825"/>
              <a:gd name="connsiteY46" fmla="*/ 1855960 h 2598344"/>
              <a:gd name="connsiteX47" fmla="*/ 1883120 w 2679825"/>
              <a:gd name="connsiteY47" fmla="*/ 1801639 h 2598344"/>
              <a:gd name="connsiteX48" fmla="*/ 1901227 w 2679825"/>
              <a:gd name="connsiteY48" fmla="*/ 1692998 h 2598344"/>
              <a:gd name="connsiteX49" fmla="*/ 1810693 w 2679825"/>
              <a:gd name="connsiteY49" fmla="*/ 1602463 h 2598344"/>
              <a:gd name="connsiteX50" fmla="*/ 1548142 w 2679825"/>
              <a:gd name="connsiteY50" fmla="*/ 1638677 h 2598344"/>
              <a:gd name="connsiteX51" fmla="*/ 1539089 w 2679825"/>
              <a:gd name="connsiteY51" fmla="*/ 1566249 h 2598344"/>
              <a:gd name="connsiteX52" fmla="*/ 1466661 w 2679825"/>
              <a:gd name="connsiteY52" fmla="*/ 1484768 h 2598344"/>
              <a:gd name="connsiteX53" fmla="*/ 1502875 w 2679825"/>
              <a:gd name="connsiteY53" fmla="*/ 1475714 h 2598344"/>
              <a:gd name="connsiteX54" fmla="*/ 1530035 w 2679825"/>
              <a:gd name="connsiteY54" fmla="*/ 1430447 h 2598344"/>
              <a:gd name="connsiteX55" fmla="*/ 1511928 w 2679825"/>
              <a:gd name="connsiteY55" fmla="*/ 1367073 h 2598344"/>
              <a:gd name="connsiteX56" fmla="*/ 1484768 w 2679825"/>
              <a:gd name="connsiteY56" fmla="*/ 1394233 h 2598344"/>
              <a:gd name="connsiteX57" fmla="*/ 1439501 w 2679825"/>
              <a:gd name="connsiteY57" fmla="*/ 1358019 h 2598344"/>
              <a:gd name="connsiteX58" fmla="*/ 1430447 w 2679825"/>
              <a:gd name="connsiteY58" fmla="*/ 1403287 h 2598344"/>
              <a:gd name="connsiteX59" fmla="*/ 1358019 w 2679825"/>
              <a:gd name="connsiteY59" fmla="*/ 1457607 h 2598344"/>
              <a:gd name="connsiteX60" fmla="*/ 1358019 w 2679825"/>
              <a:gd name="connsiteY60" fmla="*/ 1520982 h 2598344"/>
              <a:gd name="connsiteX61" fmla="*/ 1421394 w 2679825"/>
              <a:gd name="connsiteY61" fmla="*/ 1566249 h 2598344"/>
              <a:gd name="connsiteX62" fmla="*/ 1367073 w 2679825"/>
              <a:gd name="connsiteY62" fmla="*/ 1720158 h 2598344"/>
              <a:gd name="connsiteX63" fmla="*/ 1186004 w 2679825"/>
              <a:gd name="connsiteY63" fmla="*/ 1883120 h 2598344"/>
              <a:gd name="connsiteX64" fmla="*/ 1013988 w 2679825"/>
              <a:gd name="connsiteY64" fmla="*/ 1892174 h 2598344"/>
              <a:gd name="connsiteX65" fmla="*/ 959667 w 2679825"/>
              <a:gd name="connsiteY65" fmla="*/ 1819746 h 2598344"/>
              <a:gd name="connsiteX66" fmla="*/ 860079 w 2679825"/>
              <a:gd name="connsiteY66" fmla="*/ 1837853 h 2598344"/>
              <a:gd name="connsiteX67" fmla="*/ 851025 w 2679825"/>
              <a:gd name="connsiteY67" fmla="*/ 1919334 h 2598344"/>
              <a:gd name="connsiteX68" fmla="*/ 896293 w 2679825"/>
              <a:gd name="connsiteY68" fmla="*/ 1937441 h 2598344"/>
              <a:gd name="connsiteX69" fmla="*/ 932507 w 2679825"/>
              <a:gd name="connsiteY69" fmla="*/ 1901227 h 2598344"/>
              <a:gd name="connsiteX70" fmla="*/ 977774 w 2679825"/>
              <a:gd name="connsiteY70" fmla="*/ 1919334 h 2598344"/>
              <a:gd name="connsiteX71" fmla="*/ 986827 w 2679825"/>
              <a:gd name="connsiteY71" fmla="*/ 2000815 h 2598344"/>
              <a:gd name="connsiteX72" fmla="*/ 1113576 w 2679825"/>
              <a:gd name="connsiteY72" fmla="*/ 2055136 h 2598344"/>
              <a:gd name="connsiteX73" fmla="*/ 1204111 w 2679825"/>
              <a:gd name="connsiteY73" fmla="*/ 2064190 h 2598344"/>
              <a:gd name="connsiteX74" fmla="*/ 1158843 w 2679825"/>
              <a:gd name="connsiteY74" fmla="*/ 2209045 h 2598344"/>
              <a:gd name="connsiteX75" fmla="*/ 1276538 w 2679825"/>
              <a:gd name="connsiteY75" fmla="*/ 2362954 h 2598344"/>
              <a:gd name="connsiteX76" fmla="*/ 1213164 w 2679825"/>
              <a:gd name="connsiteY76" fmla="*/ 2372007 h 2598344"/>
              <a:gd name="connsiteX77" fmla="*/ 1186004 w 2679825"/>
              <a:gd name="connsiteY77" fmla="*/ 2372007 h 2598344"/>
              <a:gd name="connsiteX78" fmla="*/ 1204111 w 2679825"/>
              <a:gd name="connsiteY78" fmla="*/ 2408221 h 2598344"/>
              <a:gd name="connsiteX79" fmla="*/ 1321806 w 2679825"/>
              <a:gd name="connsiteY79" fmla="*/ 2471596 h 2598344"/>
              <a:gd name="connsiteX80" fmla="*/ 1321806 w 2679825"/>
              <a:gd name="connsiteY80" fmla="*/ 2516863 h 2598344"/>
              <a:gd name="connsiteX81" fmla="*/ 1231271 w 2679825"/>
              <a:gd name="connsiteY81" fmla="*/ 2516863 h 2598344"/>
              <a:gd name="connsiteX82" fmla="*/ 1267485 w 2679825"/>
              <a:gd name="connsiteY82" fmla="*/ 2598344 h 2598344"/>
              <a:gd name="connsiteX83" fmla="*/ 1222217 w 2679825"/>
              <a:gd name="connsiteY83" fmla="*/ 2598344 h 2598344"/>
              <a:gd name="connsiteX84" fmla="*/ 1222217 w 2679825"/>
              <a:gd name="connsiteY84" fmla="*/ 2589291 h 2598344"/>
              <a:gd name="connsiteX85" fmla="*/ 1217270 w 2679825"/>
              <a:gd name="connsiteY85" fmla="*/ 2595186 h 2598344"/>
              <a:gd name="connsiteX0" fmla="*/ 0 w 2679825"/>
              <a:gd name="connsiteY0" fmla="*/ 579421 h 2598344"/>
              <a:gd name="connsiteX1" fmla="*/ 99588 w 2679825"/>
              <a:gd name="connsiteY1" fmla="*/ 543207 h 2598344"/>
              <a:gd name="connsiteX2" fmla="*/ 144855 w 2679825"/>
              <a:gd name="connsiteY2" fmla="*/ 461726 h 2598344"/>
              <a:gd name="connsiteX3" fmla="*/ 181069 w 2679825"/>
              <a:gd name="connsiteY3" fmla="*/ 416459 h 2598344"/>
              <a:gd name="connsiteX4" fmla="*/ 144855 w 2679825"/>
              <a:gd name="connsiteY4" fmla="*/ 362138 h 2598344"/>
              <a:gd name="connsiteX5" fmla="*/ 135802 w 2679825"/>
              <a:gd name="connsiteY5" fmla="*/ 262550 h 2598344"/>
              <a:gd name="connsiteX6" fmla="*/ 126748 w 2679825"/>
              <a:gd name="connsiteY6" fmla="*/ 208229 h 2598344"/>
              <a:gd name="connsiteX7" fmla="*/ 72427 w 2679825"/>
              <a:gd name="connsiteY7" fmla="*/ 181069 h 2598344"/>
              <a:gd name="connsiteX8" fmla="*/ 81481 w 2679825"/>
              <a:gd name="connsiteY8" fmla="*/ 144855 h 2598344"/>
              <a:gd name="connsiteX9" fmla="*/ 135802 w 2679825"/>
              <a:gd name="connsiteY9" fmla="*/ 144855 h 2598344"/>
              <a:gd name="connsiteX10" fmla="*/ 135802 w 2679825"/>
              <a:gd name="connsiteY10" fmla="*/ 108641 h 2598344"/>
              <a:gd name="connsiteX11" fmla="*/ 108641 w 2679825"/>
              <a:gd name="connsiteY11" fmla="*/ 90534 h 2598344"/>
              <a:gd name="connsiteX12" fmla="*/ 135802 w 2679825"/>
              <a:gd name="connsiteY12" fmla="*/ 0 h 2598344"/>
              <a:gd name="connsiteX13" fmla="*/ 371192 w 2679825"/>
              <a:gd name="connsiteY13" fmla="*/ 54320 h 2598344"/>
              <a:gd name="connsiteX14" fmla="*/ 371192 w 2679825"/>
              <a:gd name="connsiteY14" fmla="*/ 36213 h 2598344"/>
              <a:gd name="connsiteX15" fmla="*/ 461726 w 2679825"/>
              <a:gd name="connsiteY15" fmla="*/ 117695 h 2598344"/>
              <a:gd name="connsiteX16" fmla="*/ 633742 w 2679825"/>
              <a:gd name="connsiteY16" fmla="*/ 90534 h 2598344"/>
              <a:gd name="connsiteX17" fmla="*/ 733330 w 2679825"/>
              <a:gd name="connsiteY17" fmla="*/ 90534 h 2598344"/>
              <a:gd name="connsiteX18" fmla="*/ 878186 w 2679825"/>
              <a:gd name="connsiteY18" fmla="*/ 153908 h 2598344"/>
              <a:gd name="connsiteX19" fmla="*/ 1186004 w 2679825"/>
              <a:gd name="connsiteY19" fmla="*/ 271603 h 2598344"/>
              <a:gd name="connsiteX20" fmla="*/ 1240324 w 2679825"/>
              <a:gd name="connsiteY20" fmla="*/ 425512 h 2598344"/>
              <a:gd name="connsiteX21" fmla="*/ 1303699 w 2679825"/>
              <a:gd name="connsiteY21" fmla="*/ 470780 h 2598344"/>
              <a:gd name="connsiteX22" fmla="*/ 1367073 w 2679825"/>
              <a:gd name="connsiteY22" fmla="*/ 506994 h 2598344"/>
              <a:gd name="connsiteX23" fmla="*/ 1421394 w 2679825"/>
              <a:gd name="connsiteY23" fmla="*/ 597528 h 2598344"/>
              <a:gd name="connsiteX24" fmla="*/ 1928388 w 2679825"/>
              <a:gd name="connsiteY24" fmla="*/ 1013988 h 2598344"/>
              <a:gd name="connsiteX25" fmla="*/ 1955548 w 2679825"/>
              <a:gd name="connsiteY25" fmla="*/ 1149790 h 2598344"/>
              <a:gd name="connsiteX26" fmla="*/ 1937441 w 2679825"/>
              <a:gd name="connsiteY26" fmla="*/ 1321805 h 2598344"/>
              <a:gd name="connsiteX27" fmla="*/ 1991762 w 2679825"/>
              <a:gd name="connsiteY27" fmla="*/ 1394233 h 2598344"/>
              <a:gd name="connsiteX28" fmla="*/ 2018922 w 2679825"/>
              <a:gd name="connsiteY28" fmla="*/ 1321805 h 2598344"/>
              <a:gd name="connsiteX29" fmla="*/ 2037029 w 2679825"/>
              <a:gd name="connsiteY29" fmla="*/ 1113576 h 2598344"/>
              <a:gd name="connsiteX30" fmla="*/ 2245259 w 2679825"/>
              <a:gd name="connsiteY30" fmla="*/ 1004934 h 2598344"/>
              <a:gd name="connsiteX31" fmla="*/ 2399168 w 2679825"/>
              <a:gd name="connsiteY31" fmla="*/ 1086415 h 2598344"/>
              <a:gd name="connsiteX32" fmla="*/ 2480649 w 2679825"/>
              <a:gd name="connsiteY32" fmla="*/ 1240324 h 2598344"/>
              <a:gd name="connsiteX33" fmla="*/ 2679825 w 2679825"/>
              <a:gd name="connsiteY33" fmla="*/ 1403287 h 2598344"/>
              <a:gd name="connsiteX34" fmla="*/ 2652665 w 2679825"/>
              <a:gd name="connsiteY34" fmla="*/ 1484768 h 2598344"/>
              <a:gd name="connsiteX35" fmla="*/ 2643612 w 2679825"/>
              <a:gd name="connsiteY35" fmla="*/ 1575302 h 2598344"/>
              <a:gd name="connsiteX36" fmla="*/ 2516863 w 2679825"/>
              <a:gd name="connsiteY36" fmla="*/ 1520982 h 2598344"/>
              <a:gd name="connsiteX37" fmla="*/ 2498756 w 2679825"/>
              <a:gd name="connsiteY37" fmla="*/ 1575302 h 2598344"/>
              <a:gd name="connsiteX38" fmla="*/ 2571184 w 2679825"/>
              <a:gd name="connsiteY38" fmla="*/ 1611516 h 2598344"/>
              <a:gd name="connsiteX39" fmla="*/ 2553077 w 2679825"/>
              <a:gd name="connsiteY39" fmla="*/ 1638677 h 2598344"/>
              <a:gd name="connsiteX40" fmla="*/ 2417275 w 2679825"/>
              <a:gd name="connsiteY40" fmla="*/ 1602463 h 2598344"/>
              <a:gd name="connsiteX41" fmla="*/ 2408221 w 2679825"/>
              <a:gd name="connsiteY41" fmla="*/ 1765425 h 2598344"/>
              <a:gd name="connsiteX42" fmla="*/ 2299580 w 2679825"/>
              <a:gd name="connsiteY42" fmla="*/ 1865013 h 2598344"/>
              <a:gd name="connsiteX43" fmla="*/ 2209045 w 2679825"/>
              <a:gd name="connsiteY43" fmla="*/ 1955548 h 2598344"/>
              <a:gd name="connsiteX44" fmla="*/ 2172831 w 2679825"/>
              <a:gd name="connsiteY44" fmla="*/ 1973655 h 2598344"/>
              <a:gd name="connsiteX45" fmla="*/ 2064190 w 2679825"/>
              <a:gd name="connsiteY45" fmla="*/ 1874067 h 2598344"/>
              <a:gd name="connsiteX46" fmla="*/ 1973655 w 2679825"/>
              <a:gd name="connsiteY46" fmla="*/ 1855960 h 2598344"/>
              <a:gd name="connsiteX47" fmla="*/ 1883120 w 2679825"/>
              <a:gd name="connsiteY47" fmla="*/ 1801639 h 2598344"/>
              <a:gd name="connsiteX48" fmla="*/ 1901227 w 2679825"/>
              <a:gd name="connsiteY48" fmla="*/ 1692998 h 2598344"/>
              <a:gd name="connsiteX49" fmla="*/ 1810693 w 2679825"/>
              <a:gd name="connsiteY49" fmla="*/ 1602463 h 2598344"/>
              <a:gd name="connsiteX50" fmla="*/ 1548142 w 2679825"/>
              <a:gd name="connsiteY50" fmla="*/ 1638677 h 2598344"/>
              <a:gd name="connsiteX51" fmla="*/ 1539089 w 2679825"/>
              <a:gd name="connsiteY51" fmla="*/ 1566249 h 2598344"/>
              <a:gd name="connsiteX52" fmla="*/ 1466661 w 2679825"/>
              <a:gd name="connsiteY52" fmla="*/ 1484768 h 2598344"/>
              <a:gd name="connsiteX53" fmla="*/ 1502875 w 2679825"/>
              <a:gd name="connsiteY53" fmla="*/ 1475714 h 2598344"/>
              <a:gd name="connsiteX54" fmla="*/ 1530035 w 2679825"/>
              <a:gd name="connsiteY54" fmla="*/ 1430447 h 2598344"/>
              <a:gd name="connsiteX55" fmla="*/ 1511928 w 2679825"/>
              <a:gd name="connsiteY55" fmla="*/ 1367073 h 2598344"/>
              <a:gd name="connsiteX56" fmla="*/ 1484768 w 2679825"/>
              <a:gd name="connsiteY56" fmla="*/ 1394233 h 2598344"/>
              <a:gd name="connsiteX57" fmla="*/ 1439501 w 2679825"/>
              <a:gd name="connsiteY57" fmla="*/ 1358019 h 2598344"/>
              <a:gd name="connsiteX58" fmla="*/ 1430447 w 2679825"/>
              <a:gd name="connsiteY58" fmla="*/ 1403287 h 2598344"/>
              <a:gd name="connsiteX59" fmla="*/ 1358019 w 2679825"/>
              <a:gd name="connsiteY59" fmla="*/ 1457607 h 2598344"/>
              <a:gd name="connsiteX60" fmla="*/ 1358019 w 2679825"/>
              <a:gd name="connsiteY60" fmla="*/ 1520982 h 2598344"/>
              <a:gd name="connsiteX61" fmla="*/ 1421394 w 2679825"/>
              <a:gd name="connsiteY61" fmla="*/ 1566249 h 2598344"/>
              <a:gd name="connsiteX62" fmla="*/ 1367073 w 2679825"/>
              <a:gd name="connsiteY62" fmla="*/ 1720158 h 2598344"/>
              <a:gd name="connsiteX63" fmla="*/ 1186004 w 2679825"/>
              <a:gd name="connsiteY63" fmla="*/ 1883120 h 2598344"/>
              <a:gd name="connsiteX64" fmla="*/ 1013988 w 2679825"/>
              <a:gd name="connsiteY64" fmla="*/ 1892174 h 2598344"/>
              <a:gd name="connsiteX65" fmla="*/ 959667 w 2679825"/>
              <a:gd name="connsiteY65" fmla="*/ 1819746 h 2598344"/>
              <a:gd name="connsiteX66" fmla="*/ 860079 w 2679825"/>
              <a:gd name="connsiteY66" fmla="*/ 1837853 h 2598344"/>
              <a:gd name="connsiteX67" fmla="*/ 851025 w 2679825"/>
              <a:gd name="connsiteY67" fmla="*/ 1919334 h 2598344"/>
              <a:gd name="connsiteX68" fmla="*/ 896293 w 2679825"/>
              <a:gd name="connsiteY68" fmla="*/ 1937441 h 2598344"/>
              <a:gd name="connsiteX69" fmla="*/ 932507 w 2679825"/>
              <a:gd name="connsiteY69" fmla="*/ 1901227 h 2598344"/>
              <a:gd name="connsiteX70" fmla="*/ 977774 w 2679825"/>
              <a:gd name="connsiteY70" fmla="*/ 1919334 h 2598344"/>
              <a:gd name="connsiteX71" fmla="*/ 986827 w 2679825"/>
              <a:gd name="connsiteY71" fmla="*/ 2000815 h 2598344"/>
              <a:gd name="connsiteX72" fmla="*/ 1113576 w 2679825"/>
              <a:gd name="connsiteY72" fmla="*/ 2055136 h 2598344"/>
              <a:gd name="connsiteX73" fmla="*/ 1204111 w 2679825"/>
              <a:gd name="connsiteY73" fmla="*/ 2064190 h 2598344"/>
              <a:gd name="connsiteX74" fmla="*/ 1158843 w 2679825"/>
              <a:gd name="connsiteY74" fmla="*/ 2209045 h 2598344"/>
              <a:gd name="connsiteX75" fmla="*/ 1276538 w 2679825"/>
              <a:gd name="connsiteY75" fmla="*/ 2362954 h 2598344"/>
              <a:gd name="connsiteX76" fmla="*/ 1213164 w 2679825"/>
              <a:gd name="connsiteY76" fmla="*/ 2372007 h 2598344"/>
              <a:gd name="connsiteX77" fmla="*/ 1186004 w 2679825"/>
              <a:gd name="connsiteY77" fmla="*/ 2372007 h 2598344"/>
              <a:gd name="connsiteX78" fmla="*/ 1204111 w 2679825"/>
              <a:gd name="connsiteY78" fmla="*/ 2408221 h 2598344"/>
              <a:gd name="connsiteX79" fmla="*/ 1321806 w 2679825"/>
              <a:gd name="connsiteY79" fmla="*/ 2471596 h 2598344"/>
              <a:gd name="connsiteX80" fmla="*/ 1321806 w 2679825"/>
              <a:gd name="connsiteY80" fmla="*/ 2516863 h 2598344"/>
              <a:gd name="connsiteX81" fmla="*/ 1231271 w 2679825"/>
              <a:gd name="connsiteY81" fmla="*/ 2516863 h 2598344"/>
              <a:gd name="connsiteX82" fmla="*/ 1267485 w 2679825"/>
              <a:gd name="connsiteY82" fmla="*/ 2598344 h 2598344"/>
              <a:gd name="connsiteX83" fmla="*/ 1222217 w 2679825"/>
              <a:gd name="connsiteY83" fmla="*/ 2598344 h 2598344"/>
              <a:gd name="connsiteX84" fmla="*/ 1222217 w 2679825"/>
              <a:gd name="connsiteY84" fmla="*/ 2589291 h 2598344"/>
              <a:gd name="connsiteX85" fmla="*/ 1079047 w 2679825"/>
              <a:gd name="connsiteY85" fmla="*/ 2542023 h 2598344"/>
              <a:gd name="connsiteX0" fmla="*/ 0 w 2679825"/>
              <a:gd name="connsiteY0" fmla="*/ 579421 h 2598344"/>
              <a:gd name="connsiteX1" fmla="*/ 99588 w 2679825"/>
              <a:gd name="connsiteY1" fmla="*/ 543207 h 2598344"/>
              <a:gd name="connsiteX2" fmla="*/ 144855 w 2679825"/>
              <a:gd name="connsiteY2" fmla="*/ 461726 h 2598344"/>
              <a:gd name="connsiteX3" fmla="*/ 181069 w 2679825"/>
              <a:gd name="connsiteY3" fmla="*/ 416459 h 2598344"/>
              <a:gd name="connsiteX4" fmla="*/ 144855 w 2679825"/>
              <a:gd name="connsiteY4" fmla="*/ 362138 h 2598344"/>
              <a:gd name="connsiteX5" fmla="*/ 135802 w 2679825"/>
              <a:gd name="connsiteY5" fmla="*/ 262550 h 2598344"/>
              <a:gd name="connsiteX6" fmla="*/ 126748 w 2679825"/>
              <a:gd name="connsiteY6" fmla="*/ 208229 h 2598344"/>
              <a:gd name="connsiteX7" fmla="*/ 72427 w 2679825"/>
              <a:gd name="connsiteY7" fmla="*/ 181069 h 2598344"/>
              <a:gd name="connsiteX8" fmla="*/ 81481 w 2679825"/>
              <a:gd name="connsiteY8" fmla="*/ 144855 h 2598344"/>
              <a:gd name="connsiteX9" fmla="*/ 135802 w 2679825"/>
              <a:gd name="connsiteY9" fmla="*/ 144855 h 2598344"/>
              <a:gd name="connsiteX10" fmla="*/ 135802 w 2679825"/>
              <a:gd name="connsiteY10" fmla="*/ 108641 h 2598344"/>
              <a:gd name="connsiteX11" fmla="*/ 108641 w 2679825"/>
              <a:gd name="connsiteY11" fmla="*/ 90534 h 2598344"/>
              <a:gd name="connsiteX12" fmla="*/ 135802 w 2679825"/>
              <a:gd name="connsiteY12" fmla="*/ 0 h 2598344"/>
              <a:gd name="connsiteX13" fmla="*/ 371192 w 2679825"/>
              <a:gd name="connsiteY13" fmla="*/ 54320 h 2598344"/>
              <a:gd name="connsiteX14" fmla="*/ 371192 w 2679825"/>
              <a:gd name="connsiteY14" fmla="*/ 36213 h 2598344"/>
              <a:gd name="connsiteX15" fmla="*/ 461726 w 2679825"/>
              <a:gd name="connsiteY15" fmla="*/ 117695 h 2598344"/>
              <a:gd name="connsiteX16" fmla="*/ 633742 w 2679825"/>
              <a:gd name="connsiteY16" fmla="*/ 90534 h 2598344"/>
              <a:gd name="connsiteX17" fmla="*/ 733330 w 2679825"/>
              <a:gd name="connsiteY17" fmla="*/ 90534 h 2598344"/>
              <a:gd name="connsiteX18" fmla="*/ 878186 w 2679825"/>
              <a:gd name="connsiteY18" fmla="*/ 153908 h 2598344"/>
              <a:gd name="connsiteX19" fmla="*/ 1186004 w 2679825"/>
              <a:gd name="connsiteY19" fmla="*/ 271603 h 2598344"/>
              <a:gd name="connsiteX20" fmla="*/ 1240324 w 2679825"/>
              <a:gd name="connsiteY20" fmla="*/ 425512 h 2598344"/>
              <a:gd name="connsiteX21" fmla="*/ 1303699 w 2679825"/>
              <a:gd name="connsiteY21" fmla="*/ 470780 h 2598344"/>
              <a:gd name="connsiteX22" fmla="*/ 1367073 w 2679825"/>
              <a:gd name="connsiteY22" fmla="*/ 506994 h 2598344"/>
              <a:gd name="connsiteX23" fmla="*/ 1421394 w 2679825"/>
              <a:gd name="connsiteY23" fmla="*/ 597528 h 2598344"/>
              <a:gd name="connsiteX24" fmla="*/ 1928388 w 2679825"/>
              <a:gd name="connsiteY24" fmla="*/ 1013988 h 2598344"/>
              <a:gd name="connsiteX25" fmla="*/ 1955548 w 2679825"/>
              <a:gd name="connsiteY25" fmla="*/ 1149790 h 2598344"/>
              <a:gd name="connsiteX26" fmla="*/ 1937441 w 2679825"/>
              <a:gd name="connsiteY26" fmla="*/ 1321805 h 2598344"/>
              <a:gd name="connsiteX27" fmla="*/ 1991762 w 2679825"/>
              <a:gd name="connsiteY27" fmla="*/ 1394233 h 2598344"/>
              <a:gd name="connsiteX28" fmla="*/ 2018922 w 2679825"/>
              <a:gd name="connsiteY28" fmla="*/ 1321805 h 2598344"/>
              <a:gd name="connsiteX29" fmla="*/ 2037029 w 2679825"/>
              <a:gd name="connsiteY29" fmla="*/ 1113576 h 2598344"/>
              <a:gd name="connsiteX30" fmla="*/ 2245259 w 2679825"/>
              <a:gd name="connsiteY30" fmla="*/ 1004934 h 2598344"/>
              <a:gd name="connsiteX31" fmla="*/ 2399168 w 2679825"/>
              <a:gd name="connsiteY31" fmla="*/ 1086415 h 2598344"/>
              <a:gd name="connsiteX32" fmla="*/ 2480649 w 2679825"/>
              <a:gd name="connsiteY32" fmla="*/ 1240324 h 2598344"/>
              <a:gd name="connsiteX33" fmla="*/ 2679825 w 2679825"/>
              <a:gd name="connsiteY33" fmla="*/ 1403287 h 2598344"/>
              <a:gd name="connsiteX34" fmla="*/ 2652665 w 2679825"/>
              <a:gd name="connsiteY34" fmla="*/ 1484768 h 2598344"/>
              <a:gd name="connsiteX35" fmla="*/ 2643612 w 2679825"/>
              <a:gd name="connsiteY35" fmla="*/ 1575302 h 2598344"/>
              <a:gd name="connsiteX36" fmla="*/ 2516863 w 2679825"/>
              <a:gd name="connsiteY36" fmla="*/ 1520982 h 2598344"/>
              <a:gd name="connsiteX37" fmla="*/ 2498756 w 2679825"/>
              <a:gd name="connsiteY37" fmla="*/ 1575302 h 2598344"/>
              <a:gd name="connsiteX38" fmla="*/ 2571184 w 2679825"/>
              <a:gd name="connsiteY38" fmla="*/ 1611516 h 2598344"/>
              <a:gd name="connsiteX39" fmla="*/ 2553077 w 2679825"/>
              <a:gd name="connsiteY39" fmla="*/ 1638677 h 2598344"/>
              <a:gd name="connsiteX40" fmla="*/ 2417275 w 2679825"/>
              <a:gd name="connsiteY40" fmla="*/ 1602463 h 2598344"/>
              <a:gd name="connsiteX41" fmla="*/ 2408221 w 2679825"/>
              <a:gd name="connsiteY41" fmla="*/ 1765425 h 2598344"/>
              <a:gd name="connsiteX42" fmla="*/ 2299580 w 2679825"/>
              <a:gd name="connsiteY42" fmla="*/ 1865013 h 2598344"/>
              <a:gd name="connsiteX43" fmla="*/ 2209045 w 2679825"/>
              <a:gd name="connsiteY43" fmla="*/ 1955548 h 2598344"/>
              <a:gd name="connsiteX44" fmla="*/ 2172831 w 2679825"/>
              <a:gd name="connsiteY44" fmla="*/ 1973655 h 2598344"/>
              <a:gd name="connsiteX45" fmla="*/ 2064190 w 2679825"/>
              <a:gd name="connsiteY45" fmla="*/ 1874067 h 2598344"/>
              <a:gd name="connsiteX46" fmla="*/ 1973655 w 2679825"/>
              <a:gd name="connsiteY46" fmla="*/ 1855960 h 2598344"/>
              <a:gd name="connsiteX47" fmla="*/ 1883120 w 2679825"/>
              <a:gd name="connsiteY47" fmla="*/ 1801639 h 2598344"/>
              <a:gd name="connsiteX48" fmla="*/ 1901227 w 2679825"/>
              <a:gd name="connsiteY48" fmla="*/ 1692998 h 2598344"/>
              <a:gd name="connsiteX49" fmla="*/ 1810693 w 2679825"/>
              <a:gd name="connsiteY49" fmla="*/ 1602463 h 2598344"/>
              <a:gd name="connsiteX50" fmla="*/ 1548142 w 2679825"/>
              <a:gd name="connsiteY50" fmla="*/ 1638677 h 2598344"/>
              <a:gd name="connsiteX51" fmla="*/ 1539089 w 2679825"/>
              <a:gd name="connsiteY51" fmla="*/ 1566249 h 2598344"/>
              <a:gd name="connsiteX52" fmla="*/ 1466661 w 2679825"/>
              <a:gd name="connsiteY52" fmla="*/ 1484768 h 2598344"/>
              <a:gd name="connsiteX53" fmla="*/ 1502875 w 2679825"/>
              <a:gd name="connsiteY53" fmla="*/ 1475714 h 2598344"/>
              <a:gd name="connsiteX54" fmla="*/ 1530035 w 2679825"/>
              <a:gd name="connsiteY54" fmla="*/ 1430447 h 2598344"/>
              <a:gd name="connsiteX55" fmla="*/ 1511928 w 2679825"/>
              <a:gd name="connsiteY55" fmla="*/ 1367073 h 2598344"/>
              <a:gd name="connsiteX56" fmla="*/ 1484768 w 2679825"/>
              <a:gd name="connsiteY56" fmla="*/ 1394233 h 2598344"/>
              <a:gd name="connsiteX57" fmla="*/ 1439501 w 2679825"/>
              <a:gd name="connsiteY57" fmla="*/ 1358019 h 2598344"/>
              <a:gd name="connsiteX58" fmla="*/ 1430447 w 2679825"/>
              <a:gd name="connsiteY58" fmla="*/ 1403287 h 2598344"/>
              <a:gd name="connsiteX59" fmla="*/ 1358019 w 2679825"/>
              <a:gd name="connsiteY59" fmla="*/ 1457607 h 2598344"/>
              <a:gd name="connsiteX60" fmla="*/ 1358019 w 2679825"/>
              <a:gd name="connsiteY60" fmla="*/ 1520982 h 2598344"/>
              <a:gd name="connsiteX61" fmla="*/ 1421394 w 2679825"/>
              <a:gd name="connsiteY61" fmla="*/ 1566249 h 2598344"/>
              <a:gd name="connsiteX62" fmla="*/ 1367073 w 2679825"/>
              <a:gd name="connsiteY62" fmla="*/ 1720158 h 2598344"/>
              <a:gd name="connsiteX63" fmla="*/ 1186004 w 2679825"/>
              <a:gd name="connsiteY63" fmla="*/ 1883120 h 2598344"/>
              <a:gd name="connsiteX64" fmla="*/ 1013988 w 2679825"/>
              <a:gd name="connsiteY64" fmla="*/ 1892174 h 2598344"/>
              <a:gd name="connsiteX65" fmla="*/ 959667 w 2679825"/>
              <a:gd name="connsiteY65" fmla="*/ 1819746 h 2598344"/>
              <a:gd name="connsiteX66" fmla="*/ 860079 w 2679825"/>
              <a:gd name="connsiteY66" fmla="*/ 1837853 h 2598344"/>
              <a:gd name="connsiteX67" fmla="*/ 851025 w 2679825"/>
              <a:gd name="connsiteY67" fmla="*/ 1919334 h 2598344"/>
              <a:gd name="connsiteX68" fmla="*/ 896293 w 2679825"/>
              <a:gd name="connsiteY68" fmla="*/ 1937441 h 2598344"/>
              <a:gd name="connsiteX69" fmla="*/ 932507 w 2679825"/>
              <a:gd name="connsiteY69" fmla="*/ 1901227 h 2598344"/>
              <a:gd name="connsiteX70" fmla="*/ 977774 w 2679825"/>
              <a:gd name="connsiteY70" fmla="*/ 1919334 h 2598344"/>
              <a:gd name="connsiteX71" fmla="*/ 986827 w 2679825"/>
              <a:gd name="connsiteY71" fmla="*/ 2000815 h 2598344"/>
              <a:gd name="connsiteX72" fmla="*/ 1113576 w 2679825"/>
              <a:gd name="connsiteY72" fmla="*/ 2055136 h 2598344"/>
              <a:gd name="connsiteX73" fmla="*/ 1204111 w 2679825"/>
              <a:gd name="connsiteY73" fmla="*/ 2064190 h 2598344"/>
              <a:gd name="connsiteX74" fmla="*/ 1158843 w 2679825"/>
              <a:gd name="connsiteY74" fmla="*/ 2209045 h 2598344"/>
              <a:gd name="connsiteX75" fmla="*/ 1276538 w 2679825"/>
              <a:gd name="connsiteY75" fmla="*/ 2362954 h 2598344"/>
              <a:gd name="connsiteX76" fmla="*/ 1213164 w 2679825"/>
              <a:gd name="connsiteY76" fmla="*/ 2372007 h 2598344"/>
              <a:gd name="connsiteX77" fmla="*/ 1186004 w 2679825"/>
              <a:gd name="connsiteY77" fmla="*/ 2372007 h 2598344"/>
              <a:gd name="connsiteX78" fmla="*/ 1204111 w 2679825"/>
              <a:gd name="connsiteY78" fmla="*/ 2408221 h 2598344"/>
              <a:gd name="connsiteX79" fmla="*/ 1321806 w 2679825"/>
              <a:gd name="connsiteY79" fmla="*/ 2471596 h 2598344"/>
              <a:gd name="connsiteX80" fmla="*/ 1321806 w 2679825"/>
              <a:gd name="connsiteY80" fmla="*/ 2516863 h 2598344"/>
              <a:gd name="connsiteX81" fmla="*/ 1231271 w 2679825"/>
              <a:gd name="connsiteY81" fmla="*/ 2516863 h 2598344"/>
              <a:gd name="connsiteX82" fmla="*/ 1267485 w 2679825"/>
              <a:gd name="connsiteY82" fmla="*/ 2598344 h 2598344"/>
              <a:gd name="connsiteX83" fmla="*/ 1222217 w 2679825"/>
              <a:gd name="connsiteY83" fmla="*/ 2598344 h 2598344"/>
              <a:gd name="connsiteX84" fmla="*/ 1222217 w 2679825"/>
              <a:gd name="connsiteY84" fmla="*/ 2589291 h 2598344"/>
              <a:gd name="connsiteX85" fmla="*/ 1079047 w 2679825"/>
              <a:gd name="connsiteY85" fmla="*/ 2542023 h 2598344"/>
              <a:gd name="connsiteX86" fmla="*/ 1036516 w 2679825"/>
              <a:gd name="connsiteY86" fmla="*/ 2552656 h 2598344"/>
              <a:gd name="connsiteX0" fmla="*/ 0 w 2679825"/>
              <a:gd name="connsiteY0" fmla="*/ 579421 h 2605819"/>
              <a:gd name="connsiteX1" fmla="*/ 99588 w 2679825"/>
              <a:gd name="connsiteY1" fmla="*/ 543207 h 2605819"/>
              <a:gd name="connsiteX2" fmla="*/ 144855 w 2679825"/>
              <a:gd name="connsiteY2" fmla="*/ 461726 h 2605819"/>
              <a:gd name="connsiteX3" fmla="*/ 181069 w 2679825"/>
              <a:gd name="connsiteY3" fmla="*/ 416459 h 2605819"/>
              <a:gd name="connsiteX4" fmla="*/ 144855 w 2679825"/>
              <a:gd name="connsiteY4" fmla="*/ 362138 h 2605819"/>
              <a:gd name="connsiteX5" fmla="*/ 135802 w 2679825"/>
              <a:gd name="connsiteY5" fmla="*/ 262550 h 2605819"/>
              <a:gd name="connsiteX6" fmla="*/ 126748 w 2679825"/>
              <a:gd name="connsiteY6" fmla="*/ 208229 h 2605819"/>
              <a:gd name="connsiteX7" fmla="*/ 72427 w 2679825"/>
              <a:gd name="connsiteY7" fmla="*/ 181069 h 2605819"/>
              <a:gd name="connsiteX8" fmla="*/ 81481 w 2679825"/>
              <a:gd name="connsiteY8" fmla="*/ 144855 h 2605819"/>
              <a:gd name="connsiteX9" fmla="*/ 135802 w 2679825"/>
              <a:gd name="connsiteY9" fmla="*/ 144855 h 2605819"/>
              <a:gd name="connsiteX10" fmla="*/ 135802 w 2679825"/>
              <a:gd name="connsiteY10" fmla="*/ 108641 h 2605819"/>
              <a:gd name="connsiteX11" fmla="*/ 108641 w 2679825"/>
              <a:gd name="connsiteY11" fmla="*/ 90534 h 2605819"/>
              <a:gd name="connsiteX12" fmla="*/ 135802 w 2679825"/>
              <a:gd name="connsiteY12" fmla="*/ 0 h 2605819"/>
              <a:gd name="connsiteX13" fmla="*/ 371192 w 2679825"/>
              <a:gd name="connsiteY13" fmla="*/ 54320 h 2605819"/>
              <a:gd name="connsiteX14" fmla="*/ 371192 w 2679825"/>
              <a:gd name="connsiteY14" fmla="*/ 36213 h 2605819"/>
              <a:gd name="connsiteX15" fmla="*/ 461726 w 2679825"/>
              <a:gd name="connsiteY15" fmla="*/ 117695 h 2605819"/>
              <a:gd name="connsiteX16" fmla="*/ 633742 w 2679825"/>
              <a:gd name="connsiteY16" fmla="*/ 90534 h 2605819"/>
              <a:gd name="connsiteX17" fmla="*/ 733330 w 2679825"/>
              <a:gd name="connsiteY17" fmla="*/ 90534 h 2605819"/>
              <a:gd name="connsiteX18" fmla="*/ 878186 w 2679825"/>
              <a:gd name="connsiteY18" fmla="*/ 153908 h 2605819"/>
              <a:gd name="connsiteX19" fmla="*/ 1186004 w 2679825"/>
              <a:gd name="connsiteY19" fmla="*/ 271603 h 2605819"/>
              <a:gd name="connsiteX20" fmla="*/ 1240324 w 2679825"/>
              <a:gd name="connsiteY20" fmla="*/ 425512 h 2605819"/>
              <a:gd name="connsiteX21" fmla="*/ 1303699 w 2679825"/>
              <a:gd name="connsiteY21" fmla="*/ 470780 h 2605819"/>
              <a:gd name="connsiteX22" fmla="*/ 1367073 w 2679825"/>
              <a:gd name="connsiteY22" fmla="*/ 506994 h 2605819"/>
              <a:gd name="connsiteX23" fmla="*/ 1421394 w 2679825"/>
              <a:gd name="connsiteY23" fmla="*/ 597528 h 2605819"/>
              <a:gd name="connsiteX24" fmla="*/ 1928388 w 2679825"/>
              <a:gd name="connsiteY24" fmla="*/ 1013988 h 2605819"/>
              <a:gd name="connsiteX25" fmla="*/ 1955548 w 2679825"/>
              <a:gd name="connsiteY25" fmla="*/ 1149790 h 2605819"/>
              <a:gd name="connsiteX26" fmla="*/ 1937441 w 2679825"/>
              <a:gd name="connsiteY26" fmla="*/ 1321805 h 2605819"/>
              <a:gd name="connsiteX27" fmla="*/ 1991762 w 2679825"/>
              <a:gd name="connsiteY27" fmla="*/ 1394233 h 2605819"/>
              <a:gd name="connsiteX28" fmla="*/ 2018922 w 2679825"/>
              <a:gd name="connsiteY28" fmla="*/ 1321805 h 2605819"/>
              <a:gd name="connsiteX29" fmla="*/ 2037029 w 2679825"/>
              <a:gd name="connsiteY29" fmla="*/ 1113576 h 2605819"/>
              <a:gd name="connsiteX30" fmla="*/ 2245259 w 2679825"/>
              <a:gd name="connsiteY30" fmla="*/ 1004934 h 2605819"/>
              <a:gd name="connsiteX31" fmla="*/ 2399168 w 2679825"/>
              <a:gd name="connsiteY31" fmla="*/ 1086415 h 2605819"/>
              <a:gd name="connsiteX32" fmla="*/ 2480649 w 2679825"/>
              <a:gd name="connsiteY32" fmla="*/ 1240324 h 2605819"/>
              <a:gd name="connsiteX33" fmla="*/ 2679825 w 2679825"/>
              <a:gd name="connsiteY33" fmla="*/ 1403287 h 2605819"/>
              <a:gd name="connsiteX34" fmla="*/ 2652665 w 2679825"/>
              <a:gd name="connsiteY34" fmla="*/ 1484768 h 2605819"/>
              <a:gd name="connsiteX35" fmla="*/ 2643612 w 2679825"/>
              <a:gd name="connsiteY35" fmla="*/ 1575302 h 2605819"/>
              <a:gd name="connsiteX36" fmla="*/ 2516863 w 2679825"/>
              <a:gd name="connsiteY36" fmla="*/ 1520982 h 2605819"/>
              <a:gd name="connsiteX37" fmla="*/ 2498756 w 2679825"/>
              <a:gd name="connsiteY37" fmla="*/ 1575302 h 2605819"/>
              <a:gd name="connsiteX38" fmla="*/ 2571184 w 2679825"/>
              <a:gd name="connsiteY38" fmla="*/ 1611516 h 2605819"/>
              <a:gd name="connsiteX39" fmla="*/ 2553077 w 2679825"/>
              <a:gd name="connsiteY39" fmla="*/ 1638677 h 2605819"/>
              <a:gd name="connsiteX40" fmla="*/ 2417275 w 2679825"/>
              <a:gd name="connsiteY40" fmla="*/ 1602463 h 2605819"/>
              <a:gd name="connsiteX41" fmla="*/ 2408221 w 2679825"/>
              <a:gd name="connsiteY41" fmla="*/ 1765425 h 2605819"/>
              <a:gd name="connsiteX42" fmla="*/ 2299580 w 2679825"/>
              <a:gd name="connsiteY42" fmla="*/ 1865013 h 2605819"/>
              <a:gd name="connsiteX43" fmla="*/ 2209045 w 2679825"/>
              <a:gd name="connsiteY43" fmla="*/ 1955548 h 2605819"/>
              <a:gd name="connsiteX44" fmla="*/ 2172831 w 2679825"/>
              <a:gd name="connsiteY44" fmla="*/ 1973655 h 2605819"/>
              <a:gd name="connsiteX45" fmla="*/ 2064190 w 2679825"/>
              <a:gd name="connsiteY45" fmla="*/ 1874067 h 2605819"/>
              <a:gd name="connsiteX46" fmla="*/ 1973655 w 2679825"/>
              <a:gd name="connsiteY46" fmla="*/ 1855960 h 2605819"/>
              <a:gd name="connsiteX47" fmla="*/ 1883120 w 2679825"/>
              <a:gd name="connsiteY47" fmla="*/ 1801639 h 2605819"/>
              <a:gd name="connsiteX48" fmla="*/ 1901227 w 2679825"/>
              <a:gd name="connsiteY48" fmla="*/ 1692998 h 2605819"/>
              <a:gd name="connsiteX49" fmla="*/ 1810693 w 2679825"/>
              <a:gd name="connsiteY49" fmla="*/ 1602463 h 2605819"/>
              <a:gd name="connsiteX50" fmla="*/ 1548142 w 2679825"/>
              <a:gd name="connsiteY50" fmla="*/ 1638677 h 2605819"/>
              <a:gd name="connsiteX51" fmla="*/ 1539089 w 2679825"/>
              <a:gd name="connsiteY51" fmla="*/ 1566249 h 2605819"/>
              <a:gd name="connsiteX52" fmla="*/ 1466661 w 2679825"/>
              <a:gd name="connsiteY52" fmla="*/ 1484768 h 2605819"/>
              <a:gd name="connsiteX53" fmla="*/ 1502875 w 2679825"/>
              <a:gd name="connsiteY53" fmla="*/ 1475714 h 2605819"/>
              <a:gd name="connsiteX54" fmla="*/ 1530035 w 2679825"/>
              <a:gd name="connsiteY54" fmla="*/ 1430447 h 2605819"/>
              <a:gd name="connsiteX55" fmla="*/ 1511928 w 2679825"/>
              <a:gd name="connsiteY55" fmla="*/ 1367073 h 2605819"/>
              <a:gd name="connsiteX56" fmla="*/ 1484768 w 2679825"/>
              <a:gd name="connsiteY56" fmla="*/ 1394233 h 2605819"/>
              <a:gd name="connsiteX57" fmla="*/ 1439501 w 2679825"/>
              <a:gd name="connsiteY57" fmla="*/ 1358019 h 2605819"/>
              <a:gd name="connsiteX58" fmla="*/ 1430447 w 2679825"/>
              <a:gd name="connsiteY58" fmla="*/ 1403287 h 2605819"/>
              <a:gd name="connsiteX59" fmla="*/ 1358019 w 2679825"/>
              <a:gd name="connsiteY59" fmla="*/ 1457607 h 2605819"/>
              <a:gd name="connsiteX60" fmla="*/ 1358019 w 2679825"/>
              <a:gd name="connsiteY60" fmla="*/ 1520982 h 2605819"/>
              <a:gd name="connsiteX61" fmla="*/ 1421394 w 2679825"/>
              <a:gd name="connsiteY61" fmla="*/ 1566249 h 2605819"/>
              <a:gd name="connsiteX62" fmla="*/ 1367073 w 2679825"/>
              <a:gd name="connsiteY62" fmla="*/ 1720158 h 2605819"/>
              <a:gd name="connsiteX63" fmla="*/ 1186004 w 2679825"/>
              <a:gd name="connsiteY63" fmla="*/ 1883120 h 2605819"/>
              <a:gd name="connsiteX64" fmla="*/ 1013988 w 2679825"/>
              <a:gd name="connsiteY64" fmla="*/ 1892174 h 2605819"/>
              <a:gd name="connsiteX65" fmla="*/ 959667 w 2679825"/>
              <a:gd name="connsiteY65" fmla="*/ 1819746 h 2605819"/>
              <a:gd name="connsiteX66" fmla="*/ 860079 w 2679825"/>
              <a:gd name="connsiteY66" fmla="*/ 1837853 h 2605819"/>
              <a:gd name="connsiteX67" fmla="*/ 851025 w 2679825"/>
              <a:gd name="connsiteY67" fmla="*/ 1919334 h 2605819"/>
              <a:gd name="connsiteX68" fmla="*/ 896293 w 2679825"/>
              <a:gd name="connsiteY68" fmla="*/ 1937441 h 2605819"/>
              <a:gd name="connsiteX69" fmla="*/ 932507 w 2679825"/>
              <a:gd name="connsiteY69" fmla="*/ 1901227 h 2605819"/>
              <a:gd name="connsiteX70" fmla="*/ 977774 w 2679825"/>
              <a:gd name="connsiteY70" fmla="*/ 1919334 h 2605819"/>
              <a:gd name="connsiteX71" fmla="*/ 986827 w 2679825"/>
              <a:gd name="connsiteY71" fmla="*/ 2000815 h 2605819"/>
              <a:gd name="connsiteX72" fmla="*/ 1113576 w 2679825"/>
              <a:gd name="connsiteY72" fmla="*/ 2055136 h 2605819"/>
              <a:gd name="connsiteX73" fmla="*/ 1204111 w 2679825"/>
              <a:gd name="connsiteY73" fmla="*/ 2064190 h 2605819"/>
              <a:gd name="connsiteX74" fmla="*/ 1158843 w 2679825"/>
              <a:gd name="connsiteY74" fmla="*/ 2209045 h 2605819"/>
              <a:gd name="connsiteX75" fmla="*/ 1276538 w 2679825"/>
              <a:gd name="connsiteY75" fmla="*/ 2362954 h 2605819"/>
              <a:gd name="connsiteX76" fmla="*/ 1213164 w 2679825"/>
              <a:gd name="connsiteY76" fmla="*/ 2372007 h 2605819"/>
              <a:gd name="connsiteX77" fmla="*/ 1186004 w 2679825"/>
              <a:gd name="connsiteY77" fmla="*/ 2372007 h 2605819"/>
              <a:gd name="connsiteX78" fmla="*/ 1204111 w 2679825"/>
              <a:gd name="connsiteY78" fmla="*/ 2408221 h 2605819"/>
              <a:gd name="connsiteX79" fmla="*/ 1321806 w 2679825"/>
              <a:gd name="connsiteY79" fmla="*/ 2471596 h 2605819"/>
              <a:gd name="connsiteX80" fmla="*/ 1321806 w 2679825"/>
              <a:gd name="connsiteY80" fmla="*/ 2516863 h 2605819"/>
              <a:gd name="connsiteX81" fmla="*/ 1231271 w 2679825"/>
              <a:gd name="connsiteY81" fmla="*/ 2516863 h 2605819"/>
              <a:gd name="connsiteX82" fmla="*/ 1267485 w 2679825"/>
              <a:gd name="connsiteY82" fmla="*/ 2598344 h 2605819"/>
              <a:gd name="connsiteX83" fmla="*/ 1222217 w 2679825"/>
              <a:gd name="connsiteY83" fmla="*/ 2598344 h 2605819"/>
              <a:gd name="connsiteX84" fmla="*/ 1222217 w 2679825"/>
              <a:gd name="connsiteY84" fmla="*/ 2589291 h 2605819"/>
              <a:gd name="connsiteX85" fmla="*/ 1079047 w 2679825"/>
              <a:gd name="connsiteY85" fmla="*/ 2542023 h 2605819"/>
              <a:gd name="connsiteX86" fmla="*/ 866395 w 2679825"/>
              <a:gd name="connsiteY86" fmla="*/ 2605819 h 2605819"/>
              <a:gd name="connsiteX0" fmla="*/ 0 w 2679825"/>
              <a:gd name="connsiteY0" fmla="*/ 579421 h 2608328"/>
              <a:gd name="connsiteX1" fmla="*/ 99588 w 2679825"/>
              <a:gd name="connsiteY1" fmla="*/ 543207 h 2608328"/>
              <a:gd name="connsiteX2" fmla="*/ 144855 w 2679825"/>
              <a:gd name="connsiteY2" fmla="*/ 461726 h 2608328"/>
              <a:gd name="connsiteX3" fmla="*/ 181069 w 2679825"/>
              <a:gd name="connsiteY3" fmla="*/ 416459 h 2608328"/>
              <a:gd name="connsiteX4" fmla="*/ 144855 w 2679825"/>
              <a:gd name="connsiteY4" fmla="*/ 362138 h 2608328"/>
              <a:gd name="connsiteX5" fmla="*/ 135802 w 2679825"/>
              <a:gd name="connsiteY5" fmla="*/ 262550 h 2608328"/>
              <a:gd name="connsiteX6" fmla="*/ 126748 w 2679825"/>
              <a:gd name="connsiteY6" fmla="*/ 208229 h 2608328"/>
              <a:gd name="connsiteX7" fmla="*/ 72427 w 2679825"/>
              <a:gd name="connsiteY7" fmla="*/ 181069 h 2608328"/>
              <a:gd name="connsiteX8" fmla="*/ 81481 w 2679825"/>
              <a:gd name="connsiteY8" fmla="*/ 144855 h 2608328"/>
              <a:gd name="connsiteX9" fmla="*/ 135802 w 2679825"/>
              <a:gd name="connsiteY9" fmla="*/ 144855 h 2608328"/>
              <a:gd name="connsiteX10" fmla="*/ 135802 w 2679825"/>
              <a:gd name="connsiteY10" fmla="*/ 108641 h 2608328"/>
              <a:gd name="connsiteX11" fmla="*/ 108641 w 2679825"/>
              <a:gd name="connsiteY11" fmla="*/ 90534 h 2608328"/>
              <a:gd name="connsiteX12" fmla="*/ 135802 w 2679825"/>
              <a:gd name="connsiteY12" fmla="*/ 0 h 2608328"/>
              <a:gd name="connsiteX13" fmla="*/ 371192 w 2679825"/>
              <a:gd name="connsiteY13" fmla="*/ 54320 h 2608328"/>
              <a:gd name="connsiteX14" fmla="*/ 371192 w 2679825"/>
              <a:gd name="connsiteY14" fmla="*/ 36213 h 2608328"/>
              <a:gd name="connsiteX15" fmla="*/ 461726 w 2679825"/>
              <a:gd name="connsiteY15" fmla="*/ 117695 h 2608328"/>
              <a:gd name="connsiteX16" fmla="*/ 633742 w 2679825"/>
              <a:gd name="connsiteY16" fmla="*/ 90534 h 2608328"/>
              <a:gd name="connsiteX17" fmla="*/ 733330 w 2679825"/>
              <a:gd name="connsiteY17" fmla="*/ 90534 h 2608328"/>
              <a:gd name="connsiteX18" fmla="*/ 878186 w 2679825"/>
              <a:gd name="connsiteY18" fmla="*/ 153908 h 2608328"/>
              <a:gd name="connsiteX19" fmla="*/ 1186004 w 2679825"/>
              <a:gd name="connsiteY19" fmla="*/ 271603 h 2608328"/>
              <a:gd name="connsiteX20" fmla="*/ 1240324 w 2679825"/>
              <a:gd name="connsiteY20" fmla="*/ 425512 h 2608328"/>
              <a:gd name="connsiteX21" fmla="*/ 1303699 w 2679825"/>
              <a:gd name="connsiteY21" fmla="*/ 470780 h 2608328"/>
              <a:gd name="connsiteX22" fmla="*/ 1367073 w 2679825"/>
              <a:gd name="connsiteY22" fmla="*/ 506994 h 2608328"/>
              <a:gd name="connsiteX23" fmla="*/ 1421394 w 2679825"/>
              <a:gd name="connsiteY23" fmla="*/ 597528 h 2608328"/>
              <a:gd name="connsiteX24" fmla="*/ 1928388 w 2679825"/>
              <a:gd name="connsiteY24" fmla="*/ 1013988 h 2608328"/>
              <a:gd name="connsiteX25" fmla="*/ 1955548 w 2679825"/>
              <a:gd name="connsiteY25" fmla="*/ 1149790 h 2608328"/>
              <a:gd name="connsiteX26" fmla="*/ 1937441 w 2679825"/>
              <a:gd name="connsiteY26" fmla="*/ 1321805 h 2608328"/>
              <a:gd name="connsiteX27" fmla="*/ 1991762 w 2679825"/>
              <a:gd name="connsiteY27" fmla="*/ 1394233 h 2608328"/>
              <a:gd name="connsiteX28" fmla="*/ 2018922 w 2679825"/>
              <a:gd name="connsiteY28" fmla="*/ 1321805 h 2608328"/>
              <a:gd name="connsiteX29" fmla="*/ 2037029 w 2679825"/>
              <a:gd name="connsiteY29" fmla="*/ 1113576 h 2608328"/>
              <a:gd name="connsiteX30" fmla="*/ 2245259 w 2679825"/>
              <a:gd name="connsiteY30" fmla="*/ 1004934 h 2608328"/>
              <a:gd name="connsiteX31" fmla="*/ 2399168 w 2679825"/>
              <a:gd name="connsiteY31" fmla="*/ 1086415 h 2608328"/>
              <a:gd name="connsiteX32" fmla="*/ 2480649 w 2679825"/>
              <a:gd name="connsiteY32" fmla="*/ 1240324 h 2608328"/>
              <a:gd name="connsiteX33" fmla="*/ 2679825 w 2679825"/>
              <a:gd name="connsiteY33" fmla="*/ 1403287 h 2608328"/>
              <a:gd name="connsiteX34" fmla="*/ 2652665 w 2679825"/>
              <a:gd name="connsiteY34" fmla="*/ 1484768 h 2608328"/>
              <a:gd name="connsiteX35" fmla="*/ 2643612 w 2679825"/>
              <a:gd name="connsiteY35" fmla="*/ 1575302 h 2608328"/>
              <a:gd name="connsiteX36" fmla="*/ 2516863 w 2679825"/>
              <a:gd name="connsiteY36" fmla="*/ 1520982 h 2608328"/>
              <a:gd name="connsiteX37" fmla="*/ 2498756 w 2679825"/>
              <a:gd name="connsiteY37" fmla="*/ 1575302 h 2608328"/>
              <a:gd name="connsiteX38" fmla="*/ 2571184 w 2679825"/>
              <a:gd name="connsiteY38" fmla="*/ 1611516 h 2608328"/>
              <a:gd name="connsiteX39" fmla="*/ 2553077 w 2679825"/>
              <a:gd name="connsiteY39" fmla="*/ 1638677 h 2608328"/>
              <a:gd name="connsiteX40" fmla="*/ 2417275 w 2679825"/>
              <a:gd name="connsiteY40" fmla="*/ 1602463 h 2608328"/>
              <a:gd name="connsiteX41" fmla="*/ 2408221 w 2679825"/>
              <a:gd name="connsiteY41" fmla="*/ 1765425 h 2608328"/>
              <a:gd name="connsiteX42" fmla="*/ 2299580 w 2679825"/>
              <a:gd name="connsiteY42" fmla="*/ 1865013 h 2608328"/>
              <a:gd name="connsiteX43" fmla="*/ 2209045 w 2679825"/>
              <a:gd name="connsiteY43" fmla="*/ 1955548 h 2608328"/>
              <a:gd name="connsiteX44" fmla="*/ 2172831 w 2679825"/>
              <a:gd name="connsiteY44" fmla="*/ 1973655 h 2608328"/>
              <a:gd name="connsiteX45" fmla="*/ 2064190 w 2679825"/>
              <a:gd name="connsiteY45" fmla="*/ 1874067 h 2608328"/>
              <a:gd name="connsiteX46" fmla="*/ 1973655 w 2679825"/>
              <a:gd name="connsiteY46" fmla="*/ 1855960 h 2608328"/>
              <a:gd name="connsiteX47" fmla="*/ 1883120 w 2679825"/>
              <a:gd name="connsiteY47" fmla="*/ 1801639 h 2608328"/>
              <a:gd name="connsiteX48" fmla="*/ 1901227 w 2679825"/>
              <a:gd name="connsiteY48" fmla="*/ 1692998 h 2608328"/>
              <a:gd name="connsiteX49" fmla="*/ 1810693 w 2679825"/>
              <a:gd name="connsiteY49" fmla="*/ 1602463 h 2608328"/>
              <a:gd name="connsiteX50" fmla="*/ 1548142 w 2679825"/>
              <a:gd name="connsiteY50" fmla="*/ 1638677 h 2608328"/>
              <a:gd name="connsiteX51" fmla="*/ 1539089 w 2679825"/>
              <a:gd name="connsiteY51" fmla="*/ 1566249 h 2608328"/>
              <a:gd name="connsiteX52" fmla="*/ 1466661 w 2679825"/>
              <a:gd name="connsiteY52" fmla="*/ 1484768 h 2608328"/>
              <a:gd name="connsiteX53" fmla="*/ 1502875 w 2679825"/>
              <a:gd name="connsiteY53" fmla="*/ 1475714 h 2608328"/>
              <a:gd name="connsiteX54" fmla="*/ 1530035 w 2679825"/>
              <a:gd name="connsiteY54" fmla="*/ 1430447 h 2608328"/>
              <a:gd name="connsiteX55" fmla="*/ 1511928 w 2679825"/>
              <a:gd name="connsiteY55" fmla="*/ 1367073 h 2608328"/>
              <a:gd name="connsiteX56" fmla="*/ 1484768 w 2679825"/>
              <a:gd name="connsiteY56" fmla="*/ 1394233 h 2608328"/>
              <a:gd name="connsiteX57" fmla="*/ 1439501 w 2679825"/>
              <a:gd name="connsiteY57" fmla="*/ 1358019 h 2608328"/>
              <a:gd name="connsiteX58" fmla="*/ 1430447 w 2679825"/>
              <a:gd name="connsiteY58" fmla="*/ 1403287 h 2608328"/>
              <a:gd name="connsiteX59" fmla="*/ 1358019 w 2679825"/>
              <a:gd name="connsiteY59" fmla="*/ 1457607 h 2608328"/>
              <a:gd name="connsiteX60" fmla="*/ 1358019 w 2679825"/>
              <a:gd name="connsiteY60" fmla="*/ 1520982 h 2608328"/>
              <a:gd name="connsiteX61" fmla="*/ 1421394 w 2679825"/>
              <a:gd name="connsiteY61" fmla="*/ 1566249 h 2608328"/>
              <a:gd name="connsiteX62" fmla="*/ 1367073 w 2679825"/>
              <a:gd name="connsiteY62" fmla="*/ 1720158 h 2608328"/>
              <a:gd name="connsiteX63" fmla="*/ 1186004 w 2679825"/>
              <a:gd name="connsiteY63" fmla="*/ 1883120 h 2608328"/>
              <a:gd name="connsiteX64" fmla="*/ 1013988 w 2679825"/>
              <a:gd name="connsiteY64" fmla="*/ 1892174 h 2608328"/>
              <a:gd name="connsiteX65" fmla="*/ 959667 w 2679825"/>
              <a:gd name="connsiteY65" fmla="*/ 1819746 h 2608328"/>
              <a:gd name="connsiteX66" fmla="*/ 860079 w 2679825"/>
              <a:gd name="connsiteY66" fmla="*/ 1837853 h 2608328"/>
              <a:gd name="connsiteX67" fmla="*/ 851025 w 2679825"/>
              <a:gd name="connsiteY67" fmla="*/ 1919334 h 2608328"/>
              <a:gd name="connsiteX68" fmla="*/ 896293 w 2679825"/>
              <a:gd name="connsiteY68" fmla="*/ 1937441 h 2608328"/>
              <a:gd name="connsiteX69" fmla="*/ 932507 w 2679825"/>
              <a:gd name="connsiteY69" fmla="*/ 1901227 h 2608328"/>
              <a:gd name="connsiteX70" fmla="*/ 977774 w 2679825"/>
              <a:gd name="connsiteY70" fmla="*/ 1919334 h 2608328"/>
              <a:gd name="connsiteX71" fmla="*/ 986827 w 2679825"/>
              <a:gd name="connsiteY71" fmla="*/ 2000815 h 2608328"/>
              <a:gd name="connsiteX72" fmla="*/ 1113576 w 2679825"/>
              <a:gd name="connsiteY72" fmla="*/ 2055136 h 2608328"/>
              <a:gd name="connsiteX73" fmla="*/ 1204111 w 2679825"/>
              <a:gd name="connsiteY73" fmla="*/ 2064190 h 2608328"/>
              <a:gd name="connsiteX74" fmla="*/ 1158843 w 2679825"/>
              <a:gd name="connsiteY74" fmla="*/ 2209045 h 2608328"/>
              <a:gd name="connsiteX75" fmla="*/ 1276538 w 2679825"/>
              <a:gd name="connsiteY75" fmla="*/ 2362954 h 2608328"/>
              <a:gd name="connsiteX76" fmla="*/ 1213164 w 2679825"/>
              <a:gd name="connsiteY76" fmla="*/ 2372007 h 2608328"/>
              <a:gd name="connsiteX77" fmla="*/ 1186004 w 2679825"/>
              <a:gd name="connsiteY77" fmla="*/ 2372007 h 2608328"/>
              <a:gd name="connsiteX78" fmla="*/ 1204111 w 2679825"/>
              <a:gd name="connsiteY78" fmla="*/ 2408221 h 2608328"/>
              <a:gd name="connsiteX79" fmla="*/ 1321806 w 2679825"/>
              <a:gd name="connsiteY79" fmla="*/ 2471596 h 2608328"/>
              <a:gd name="connsiteX80" fmla="*/ 1321806 w 2679825"/>
              <a:gd name="connsiteY80" fmla="*/ 2516863 h 2608328"/>
              <a:gd name="connsiteX81" fmla="*/ 1231271 w 2679825"/>
              <a:gd name="connsiteY81" fmla="*/ 2516863 h 2608328"/>
              <a:gd name="connsiteX82" fmla="*/ 1267485 w 2679825"/>
              <a:gd name="connsiteY82" fmla="*/ 2598344 h 2608328"/>
              <a:gd name="connsiteX83" fmla="*/ 1222217 w 2679825"/>
              <a:gd name="connsiteY83" fmla="*/ 2598344 h 2608328"/>
              <a:gd name="connsiteX84" fmla="*/ 1222217 w 2679825"/>
              <a:gd name="connsiteY84" fmla="*/ 2589291 h 2608328"/>
              <a:gd name="connsiteX85" fmla="*/ 1079047 w 2679825"/>
              <a:gd name="connsiteY85" fmla="*/ 2542023 h 2608328"/>
              <a:gd name="connsiteX86" fmla="*/ 866395 w 2679825"/>
              <a:gd name="connsiteY86" fmla="*/ 2605819 h 2608328"/>
              <a:gd name="connsiteX87" fmla="*/ 823865 w 2679825"/>
              <a:gd name="connsiteY87" fmla="*/ 2595186 h 2608328"/>
              <a:gd name="connsiteX0" fmla="*/ 0 w 2679825"/>
              <a:gd name="connsiteY0" fmla="*/ 579421 h 2606273"/>
              <a:gd name="connsiteX1" fmla="*/ 99588 w 2679825"/>
              <a:gd name="connsiteY1" fmla="*/ 543207 h 2606273"/>
              <a:gd name="connsiteX2" fmla="*/ 144855 w 2679825"/>
              <a:gd name="connsiteY2" fmla="*/ 461726 h 2606273"/>
              <a:gd name="connsiteX3" fmla="*/ 181069 w 2679825"/>
              <a:gd name="connsiteY3" fmla="*/ 416459 h 2606273"/>
              <a:gd name="connsiteX4" fmla="*/ 144855 w 2679825"/>
              <a:gd name="connsiteY4" fmla="*/ 362138 h 2606273"/>
              <a:gd name="connsiteX5" fmla="*/ 135802 w 2679825"/>
              <a:gd name="connsiteY5" fmla="*/ 262550 h 2606273"/>
              <a:gd name="connsiteX6" fmla="*/ 126748 w 2679825"/>
              <a:gd name="connsiteY6" fmla="*/ 208229 h 2606273"/>
              <a:gd name="connsiteX7" fmla="*/ 72427 w 2679825"/>
              <a:gd name="connsiteY7" fmla="*/ 181069 h 2606273"/>
              <a:gd name="connsiteX8" fmla="*/ 81481 w 2679825"/>
              <a:gd name="connsiteY8" fmla="*/ 144855 h 2606273"/>
              <a:gd name="connsiteX9" fmla="*/ 135802 w 2679825"/>
              <a:gd name="connsiteY9" fmla="*/ 144855 h 2606273"/>
              <a:gd name="connsiteX10" fmla="*/ 135802 w 2679825"/>
              <a:gd name="connsiteY10" fmla="*/ 108641 h 2606273"/>
              <a:gd name="connsiteX11" fmla="*/ 108641 w 2679825"/>
              <a:gd name="connsiteY11" fmla="*/ 90534 h 2606273"/>
              <a:gd name="connsiteX12" fmla="*/ 135802 w 2679825"/>
              <a:gd name="connsiteY12" fmla="*/ 0 h 2606273"/>
              <a:gd name="connsiteX13" fmla="*/ 371192 w 2679825"/>
              <a:gd name="connsiteY13" fmla="*/ 54320 h 2606273"/>
              <a:gd name="connsiteX14" fmla="*/ 371192 w 2679825"/>
              <a:gd name="connsiteY14" fmla="*/ 36213 h 2606273"/>
              <a:gd name="connsiteX15" fmla="*/ 461726 w 2679825"/>
              <a:gd name="connsiteY15" fmla="*/ 117695 h 2606273"/>
              <a:gd name="connsiteX16" fmla="*/ 633742 w 2679825"/>
              <a:gd name="connsiteY16" fmla="*/ 90534 h 2606273"/>
              <a:gd name="connsiteX17" fmla="*/ 733330 w 2679825"/>
              <a:gd name="connsiteY17" fmla="*/ 90534 h 2606273"/>
              <a:gd name="connsiteX18" fmla="*/ 878186 w 2679825"/>
              <a:gd name="connsiteY18" fmla="*/ 153908 h 2606273"/>
              <a:gd name="connsiteX19" fmla="*/ 1186004 w 2679825"/>
              <a:gd name="connsiteY19" fmla="*/ 271603 h 2606273"/>
              <a:gd name="connsiteX20" fmla="*/ 1240324 w 2679825"/>
              <a:gd name="connsiteY20" fmla="*/ 425512 h 2606273"/>
              <a:gd name="connsiteX21" fmla="*/ 1303699 w 2679825"/>
              <a:gd name="connsiteY21" fmla="*/ 470780 h 2606273"/>
              <a:gd name="connsiteX22" fmla="*/ 1367073 w 2679825"/>
              <a:gd name="connsiteY22" fmla="*/ 506994 h 2606273"/>
              <a:gd name="connsiteX23" fmla="*/ 1421394 w 2679825"/>
              <a:gd name="connsiteY23" fmla="*/ 597528 h 2606273"/>
              <a:gd name="connsiteX24" fmla="*/ 1928388 w 2679825"/>
              <a:gd name="connsiteY24" fmla="*/ 1013988 h 2606273"/>
              <a:gd name="connsiteX25" fmla="*/ 1955548 w 2679825"/>
              <a:gd name="connsiteY25" fmla="*/ 1149790 h 2606273"/>
              <a:gd name="connsiteX26" fmla="*/ 1937441 w 2679825"/>
              <a:gd name="connsiteY26" fmla="*/ 1321805 h 2606273"/>
              <a:gd name="connsiteX27" fmla="*/ 1991762 w 2679825"/>
              <a:gd name="connsiteY27" fmla="*/ 1394233 h 2606273"/>
              <a:gd name="connsiteX28" fmla="*/ 2018922 w 2679825"/>
              <a:gd name="connsiteY28" fmla="*/ 1321805 h 2606273"/>
              <a:gd name="connsiteX29" fmla="*/ 2037029 w 2679825"/>
              <a:gd name="connsiteY29" fmla="*/ 1113576 h 2606273"/>
              <a:gd name="connsiteX30" fmla="*/ 2245259 w 2679825"/>
              <a:gd name="connsiteY30" fmla="*/ 1004934 h 2606273"/>
              <a:gd name="connsiteX31" fmla="*/ 2399168 w 2679825"/>
              <a:gd name="connsiteY31" fmla="*/ 1086415 h 2606273"/>
              <a:gd name="connsiteX32" fmla="*/ 2480649 w 2679825"/>
              <a:gd name="connsiteY32" fmla="*/ 1240324 h 2606273"/>
              <a:gd name="connsiteX33" fmla="*/ 2679825 w 2679825"/>
              <a:gd name="connsiteY33" fmla="*/ 1403287 h 2606273"/>
              <a:gd name="connsiteX34" fmla="*/ 2652665 w 2679825"/>
              <a:gd name="connsiteY34" fmla="*/ 1484768 h 2606273"/>
              <a:gd name="connsiteX35" fmla="*/ 2643612 w 2679825"/>
              <a:gd name="connsiteY35" fmla="*/ 1575302 h 2606273"/>
              <a:gd name="connsiteX36" fmla="*/ 2516863 w 2679825"/>
              <a:gd name="connsiteY36" fmla="*/ 1520982 h 2606273"/>
              <a:gd name="connsiteX37" fmla="*/ 2498756 w 2679825"/>
              <a:gd name="connsiteY37" fmla="*/ 1575302 h 2606273"/>
              <a:gd name="connsiteX38" fmla="*/ 2571184 w 2679825"/>
              <a:gd name="connsiteY38" fmla="*/ 1611516 h 2606273"/>
              <a:gd name="connsiteX39" fmla="*/ 2553077 w 2679825"/>
              <a:gd name="connsiteY39" fmla="*/ 1638677 h 2606273"/>
              <a:gd name="connsiteX40" fmla="*/ 2417275 w 2679825"/>
              <a:gd name="connsiteY40" fmla="*/ 1602463 h 2606273"/>
              <a:gd name="connsiteX41" fmla="*/ 2408221 w 2679825"/>
              <a:gd name="connsiteY41" fmla="*/ 1765425 h 2606273"/>
              <a:gd name="connsiteX42" fmla="*/ 2299580 w 2679825"/>
              <a:gd name="connsiteY42" fmla="*/ 1865013 h 2606273"/>
              <a:gd name="connsiteX43" fmla="*/ 2209045 w 2679825"/>
              <a:gd name="connsiteY43" fmla="*/ 1955548 h 2606273"/>
              <a:gd name="connsiteX44" fmla="*/ 2172831 w 2679825"/>
              <a:gd name="connsiteY44" fmla="*/ 1973655 h 2606273"/>
              <a:gd name="connsiteX45" fmla="*/ 2064190 w 2679825"/>
              <a:gd name="connsiteY45" fmla="*/ 1874067 h 2606273"/>
              <a:gd name="connsiteX46" fmla="*/ 1973655 w 2679825"/>
              <a:gd name="connsiteY46" fmla="*/ 1855960 h 2606273"/>
              <a:gd name="connsiteX47" fmla="*/ 1883120 w 2679825"/>
              <a:gd name="connsiteY47" fmla="*/ 1801639 h 2606273"/>
              <a:gd name="connsiteX48" fmla="*/ 1901227 w 2679825"/>
              <a:gd name="connsiteY48" fmla="*/ 1692998 h 2606273"/>
              <a:gd name="connsiteX49" fmla="*/ 1810693 w 2679825"/>
              <a:gd name="connsiteY49" fmla="*/ 1602463 h 2606273"/>
              <a:gd name="connsiteX50" fmla="*/ 1548142 w 2679825"/>
              <a:gd name="connsiteY50" fmla="*/ 1638677 h 2606273"/>
              <a:gd name="connsiteX51" fmla="*/ 1539089 w 2679825"/>
              <a:gd name="connsiteY51" fmla="*/ 1566249 h 2606273"/>
              <a:gd name="connsiteX52" fmla="*/ 1466661 w 2679825"/>
              <a:gd name="connsiteY52" fmla="*/ 1484768 h 2606273"/>
              <a:gd name="connsiteX53" fmla="*/ 1502875 w 2679825"/>
              <a:gd name="connsiteY53" fmla="*/ 1475714 h 2606273"/>
              <a:gd name="connsiteX54" fmla="*/ 1530035 w 2679825"/>
              <a:gd name="connsiteY54" fmla="*/ 1430447 h 2606273"/>
              <a:gd name="connsiteX55" fmla="*/ 1511928 w 2679825"/>
              <a:gd name="connsiteY55" fmla="*/ 1367073 h 2606273"/>
              <a:gd name="connsiteX56" fmla="*/ 1484768 w 2679825"/>
              <a:gd name="connsiteY56" fmla="*/ 1394233 h 2606273"/>
              <a:gd name="connsiteX57" fmla="*/ 1439501 w 2679825"/>
              <a:gd name="connsiteY57" fmla="*/ 1358019 h 2606273"/>
              <a:gd name="connsiteX58" fmla="*/ 1430447 w 2679825"/>
              <a:gd name="connsiteY58" fmla="*/ 1403287 h 2606273"/>
              <a:gd name="connsiteX59" fmla="*/ 1358019 w 2679825"/>
              <a:gd name="connsiteY59" fmla="*/ 1457607 h 2606273"/>
              <a:gd name="connsiteX60" fmla="*/ 1358019 w 2679825"/>
              <a:gd name="connsiteY60" fmla="*/ 1520982 h 2606273"/>
              <a:gd name="connsiteX61" fmla="*/ 1421394 w 2679825"/>
              <a:gd name="connsiteY61" fmla="*/ 1566249 h 2606273"/>
              <a:gd name="connsiteX62" fmla="*/ 1367073 w 2679825"/>
              <a:gd name="connsiteY62" fmla="*/ 1720158 h 2606273"/>
              <a:gd name="connsiteX63" fmla="*/ 1186004 w 2679825"/>
              <a:gd name="connsiteY63" fmla="*/ 1883120 h 2606273"/>
              <a:gd name="connsiteX64" fmla="*/ 1013988 w 2679825"/>
              <a:gd name="connsiteY64" fmla="*/ 1892174 h 2606273"/>
              <a:gd name="connsiteX65" fmla="*/ 959667 w 2679825"/>
              <a:gd name="connsiteY65" fmla="*/ 1819746 h 2606273"/>
              <a:gd name="connsiteX66" fmla="*/ 860079 w 2679825"/>
              <a:gd name="connsiteY66" fmla="*/ 1837853 h 2606273"/>
              <a:gd name="connsiteX67" fmla="*/ 851025 w 2679825"/>
              <a:gd name="connsiteY67" fmla="*/ 1919334 h 2606273"/>
              <a:gd name="connsiteX68" fmla="*/ 896293 w 2679825"/>
              <a:gd name="connsiteY68" fmla="*/ 1937441 h 2606273"/>
              <a:gd name="connsiteX69" fmla="*/ 932507 w 2679825"/>
              <a:gd name="connsiteY69" fmla="*/ 1901227 h 2606273"/>
              <a:gd name="connsiteX70" fmla="*/ 977774 w 2679825"/>
              <a:gd name="connsiteY70" fmla="*/ 1919334 h 2606273"/>
              <a:gd name="connsiteX71" fmla="*/ 986827 w 2679825"/>
              <a:gd name="connsiteY71" fmla="*/ 2000815 h 2606273"/>
              <a:gd name="connsiteX72" fmla="*/ 1113576 w 2679825"/>
              <a:gd name="connsiteY72" fmla="*/ 2055136 h 2606273"/>
              <a:gd name="connsiteX73" fmla="*/ 1204111 w 2679825"/>
              <a:gd name="connsiteY73" fmla="*/ 2064190 h 2606273"/>
              <a:gd name="connsiteX74" fmla="*/ 1158843 w 2679825"/>
              <a:gd name="connsiteY74" fmla="*/ 2209045 h 2606273"/>
              <a:gd name="connsiteX75" fmla="*/ 1276538 w 2679825"/>
              <a:gd name="connsiteY75" fmla="*/ 2362954 h 2606273"/>
              <a:gd name="connsiteX76" fmla="*/ 1213164 w 2679825"/>
              <a:gd name="connsiteY76" fmla="*/ 2372007 h 2606273"/>
              <a:gd name="connsiteX77" fmla="*/ 1186004 w 2679825"/>
              <a:gd name="connsiteY77" fmla="*/ 2372007 h 2606273"/>
              <a:gd name="connsiteX78" fmla="*/ 1204111 w 2679825"/>
              <a:gd name="connsiteY78" fmla="*/ 2408221 h 2606273"/>
              <a:gd name="connsiteX79" fmla="*/ 1321806 w 2679825"/>
              <a:gd name="connsiteY79" fmla="*/ 2471596 h 2606273"/>
              <a:gd name="connsiteX80" fmla="*/ 1321806 w 2679825"/>
              <a:gd name="connsiteY80" fmla="*/ 2516863 h 2606273"/>
              <a:gd name="connsiteX81" fmla="*/ 1231271 w 2679825"/>
              <a:gd name="connsiteY81" fmla="*/ 2516863 h 2606273"/>
              <a:gd name="connsiteX82" fmla="*/ 1267485 w 2679825"/>
              <a:gd name="connsiteY82" fmla="*/ 2598344 h 2606273"/>
              <a:gd name="connsiteX83" fmla="*/ 1222217 w 2679825"/>
              <a:gd name="connsiteY83" fmla="*/ 2598344 h 2606273"/>
              <a:gd name="connsiteX84" fmla="*/ 1222217 w 2679825"/>
              <a:gd name="connsiteY84" fmla="*/ 2589291 h 2606273"/>
              <a:gd name="connsiteX85" fmla="*/ 1079047 w 2679825"/>
              <a:gd name="connsiteY85" fmla="*/ 2542023 h 2606273"/>
              <a:gd name="connsiteX86" fmla="*/ 866395 w 2679825"/>
              <a:gd name="connsiteY86" fmla="*/ 2605819 h 2606273"/>
              <a:gd name="connsiteX87" fmla="*/ 611213 w 2679825"/>
              <a:gd name="connsiteY87" fmla="*/ 2488860 h 2606273"/>
              <a:gd name="connsiteX0" fmla="*/ 48006 w 2727831"/>
              <a:gd name="connsiteY0" fmla="*/ 579421 h 2606161"/>
              <a:gd name="connsiteX1" fmla="*/ 147594 w 2727831"/>
              <a:gd name="connsiteY1" fmla="*/ 543207 h 2606161"/>
              <a:gd name="connsiteX2" fmla="*/ 192861 w 2727831"/>
              <a:gd name="connsiteY2" fmla="*/ 461726 h 2606161"/>
              <a:gd name="connsiteX3" fmla="*/ 229075 w 2727831"/>
              <a:gd name="connsiteY3" fmla="*/ 416459 h 2606161"/>
              <a:gd name="connsiteX4" fmla="*/ 192861 w 2727831"/>
              <a:gd name="connsiteY4" fmla="*/ 362138 h 2606161"/>
              <a:gd name="connsiteX5" fmla="*/ 183808 w 2727831"/>
              <a:gd name="connsiteY5" fmla="*/ 262550 h 2606161"/>
              <a:gd name="connsiteX6" fmla="*/ 174754 w 2727831"/>
              <a:gd name="connsiteY6" fmla="*/ 208229 h 2606161"/>
              <a:gd name="connsiteX7" fmla="*/ 120433 w 2727831"/>
              <a:gd name="connsiteY7" fmla="*/ 181069 h 2606161"/>
              <a:gd name="connsiteX8" fmla="*/ 129487 w 2727831"/>
              <a:gd name="connsiteY8" fmla="*/ 144855 h 2606161"/>
              <a:gd name="connsiteX9" fmla="*/ 183808 w 2727831"/>
              <a:gd name="connsiteY9" fmla="*/ 144855 h 2606161"/>
              <a:gd name="connsiteX10" fmla="*/ 183808 w 2727831"/>
              <a:gd name="connsiteY10" fmla="*/ 108641 h 2606161"/>
              <a:gd name="connsiteX11" fmla="*/ 156647 w 2727831"/>
              <a:gd name="connsiteY11" fmla="*/ 90534 h 2606161"/>
              <a:gd name="connsiteX12" fmla="*/ 183808 w 2727831"/>
              <a:gd name="connsiteY12" fmla="*/ 0 h 2606161"/>
              <a:gd name="connsiteX13" fmla="*/ 419198 w 2727831"/>
              <a:gd name="connsiteY13" fmla="*/ 54320 h 2606161"/>
              <a:gd name="connsiteX14" fmla="*/ 419198 w 2727831"/>
              <a:gd name="connsiteY14" fmla="*/ 36213 h 2606161"/>
              <a:gd name="connsiteX15" fmla="*/ 509732 w 2727831"/>
              <a:gd name="connsiteY15" fmla="*/ 117695 h 2606161"/>
              <a:gd name="connsiteX16" fmla="*/ 681748 w 2727831"/>
              <a:gd name="connsiteY16" fmla="*/ 90534 h 2606161"/>
              <a:gd name="connsiteX17" fmla="*/ 781336 w 2727831"/>
              <a:gd name="connsiteY17" fmla="*/ 90534 h 2606161"/>
              <a:gd name="connsiteX18" fmla="*/ 926192 w 2727831"/>
              <a:gd name="connsiteY18" fmla="*/ 153908 h 2606161"/>
              <a:gd name="connsiteX19" fmla="*/ 1234010 w 2727831"/>
              <a:gd name="connsiteY19" fmla="*/ 271603 h 2606161"/>
              <a:gd name="connsiteX20" fmla="*/ 1288330 w 2727831"/>
              <a:gd name="connsiteY20" fmla="*/ 425512 h 2606161"/>
              <a:gd name="connsiteX21" fmla="*/ 1351705 w 2727831"/>
              <a:gd name="connsiteY21" fmla="*/ 470780 h 2606161"/>
              <a:gd name="connsiteX22" fmla="*/ 1415079 w 2727831"/>
              <a:gd name="connsiteY22" fmla="*/ 506994 h 2606161"/>
              <a:gd name="connsiteX23" fmla="*/ 1469400 w 2727831"/>
              <a:gd name="connsiteY23" fmla="*/ 597528 h 2606161"/>
              <a:gd name="connsiteX24" fmla="*/ 1976394 w 2727831"/>
              <a:gd name="connsiteY24" fmla="*/ 1013988 h 2606161"/>
              <a:gd name="connsiteX25" fmla="*/ 2003554 w 2727831"/>
              <a:gd name="connsiteY25" fmla="*/ 1149790 h 2606161"/>
              <a:gd name="connsiteX26" fmla="*/ 1985447 w 2727831"/>
              <a:gd name="connsiteY26" fmla="*/ 1321805 h 2606161"/>
              <a:gd name="connsiteX27" fmla="*/ 2039768 w 2727831"/>
              <a:gd name="connsiteY27" fmla="*/ 1394233 h 2606161"/>
              <a:gd name="connsiteX28" fmla="*/ 2066928 w 2727831"/>
              <a:gd name="connsiteY28" fmla="*/ 1321805 h 2606161"/>
              <a:gd name="connsiteX29" fmla="*/ 2085035 w 2727831"/>
              <a:gd name="connsiteY29" fmla="*/ 1113576 h 2606161"/>
              <a:gd name="connsiteX30" fmla="*/ 2293265 w 2727831"/>
              <a:gd name="connsiteY30" fmla="*/ 1004934 h 2606161"/>
              <a:gd name="connsiteX31" fmla="*/ 2447174 w 2727831"/>
              <a:gd name="connsiteY31" fmla="*/ 1086415 h 2606161"/>
              <a:gd name="connsiteX32" fmla="*/ 2528655 w 2727831"/>
              <a:gd name="connsiteY32" fmla="*/ 1240324 h 2606161"/>
              <a:gd name="connsiteX33" fmla="*/ 2727831 w 2727831"/>
              <a:gd name="connsiteY33" fmla="*/ 1403287 h 2606161"/>
              <a:gd name="connsiteX34" fmla="*/ 2700671 w 2727831"/>
              <a:gd name="connsiteY34" fmla="*/ 1484768 h 2606161"/>
              <a:gd name="connsiteX35" fmla="*/ 2691618 w 2727831"/>
              <a:gd name="connsiteY35" fmla="*/ 1575302 h 2606161"/>
              <a:gd name="connsiteX36" fmla="*/ 2564869 w 2727831"/>
              <a:gd name="connsiteY36" fmla="*/ 1520982 h 2606161"/>
              <a:gd name="connsiteX37" fmla="*/ 2546762 w 2727831"/>
              <a:gd name="connsiteY37" fmla="*/ 1575302 h 2606161"/>
              <a:gd name="connsiteX38" fmla="*/ 2619190 w 2727831"/>
              <a:gd name="connsiteY38" fmla="*/ 1611516 h 2606161"/>
              <a:gd name="connsiteX39" fmla="*/ 2601083 w 2727831"/>
              <a:gd name="connsiteY39" fmla="*/ 1638677 h 2606161"/>
              <a:gd name="connsiteX40" fmla="*/ 2465281 w 2727831"/>
              <a:gd name="connsiteY40" fmla="*/ 1602463 h 2606161"/>
              <a:gd name="connsiteX41" fmla="*/ 2456227 w 2727831"/>
              <a:gd name="connsiteY41" fmla="*/ 1765425 h 2606161"/>
              <a:gd name="connsiteX42" fmla="*/ 2347586 w 2727831"/>
              <a:gd name="connsiteY42" fmla="*/ 1865013 h 2606161"/>
              <a:gd name="connsiteX43" fmla="*/ 2257051 w 2727831"/>
              <a:gd name="connsiteY43" fmla="*/ 1955548 h 2606161"/>
              <a:gd name="connsiteX44" fmla="*/ 2220837 w 2727831"/>
              <a:gd name="connsiteY44" fmla="*/ 1973655 h 2606161"/>
              <a:gd name="connsiteX45" fmla="*/ 2112196 w 2727831"/>
              <a:gd name="connsiteY45" fmla="*/ 1874067 h 2606161"/>
              <a:gd name="connsiteX46" fmla="*/ 2021661 w 2727831"/>
              <a:gd name="connsiteY46" fmla="*/ 1855960 h 2606161"/>
              <a:gd name="connsiteX47" fmla="*/ 1931126 w 2727831"/>
              <a:gd name="connsiteY47" fmla="*/ 1801639 h 2606161"/>
              <a:gd name="connsiteX48" fmla="*/ 1949233 w 2727831"/>
              <a:gd name="connsiteY48" fmla="*/ 1692998 h 2606161"/>
              <a:gd name="connsiteX49" fmla="*/ 1858699 w 2727831"/>
              <a:gd name="connsiteY49" fmla="*/ 1602463 h 2606161"/>
              <a:gd name="connsiteX50" fmla="*/ 1596148 w 2727831"/>
              <a:gd name="connsiteY50" fmla="*/ 1638677 h 2606161"/>
              <a:gd name="connsiteX51" fmla="*/ 1587095 w 2727831"/>
              <a:gd name="connsiteY51" fmla="*/ 1566249 h 2606161"/>
              <a:gd name="connsiteX52" fmla="*/ 1514667 w 2727831"/>
              <a:gd name="connsiteY52" fmla="*/ 1484768 h 2606161"/>
              <a:gd name="connsiteX53" fmla="*/ 1550881 w 2727831"/>
              <a:gd name="connsiteY53" fmla="*/ 1475714 h 2606161"/>
              <a:gd name="connsiteX54" fmla="*/ 1578041 w 2727831"/>
              <a:gd name="connsiteY54" fmla="*/ 1430447 h 2606161"/>
              <a:gd name="connsiteX55" fmla="*/ 1559934 w 2727831"/>
              <a:gd name="connsiteY55" fmla="*/ 1367073 h 2606161"/>
              <a:gd name="connsiteX56" fmla="*/ 1532774 w 2727831"/>
              <a:gd name="connsiteY56" fmla="*/ 1394233 h 2606161"/>
              <a:gd name="connsiteX57" fmla="*/ 1487507 w 2727831"/>
              <a:gd name="connsiteY57" fmla="*/ 1358019 h 2606161"/>
              <a:gd name="connsiteX58" fmla="*/ 1478453 w 2727831"/>
              <a:gd name="connsiteY58" fmla="*/ 1403287 h 2606161"/>
              <a:gd name="connsiteX59" fmla="*/ 1406025 w 2727831"/>
              <a:gd name="connsiteY59" fmla="*/ 1457607 h 2606161"/>
              <a:gd name="connsiteX60" fmla="*/ 1406025 w 2727831"/>
              <a:gd name="connsiteY60" fmla="*/ 1520982 h 2606161"/>
              <a:gd name="connsiteX61" fmla="*/ 1469400 w 2727831"/>
              <a:gd name="connsiteY61" fmla="*/ 1566249 h 2606161"/>
              <a:gd name="connsiteX62" fmla="*/ 1415079 w 2727831"/>
              <a:gd name="connsiteY62" fmla="*/ 1720158 h 2606161"/>
              <a:gd name="connsiteX63" fmla="*/ 1234010 w 2727831"/>
              <a:gd name="connsiteY63" fmla="*/ 1883120 h 2606161"/>
              <a:gd name="connsiteX64" fmla="*/ 1061994 w 2727831"/>
              <a:gd name="connsiteY64" fmla="*/ 1892174 h 2606161"/>
              <a:gd name="connsiteX65" fmla="*/ 1007673 w 2727831"/>
              <a:gd name="connsiteY65" fmla="*/ 1819746 h 2606161"/>
              <a:gd name="connsiteX66" fmla="*/ 908085 w 2727831"/>
              <a:gd name="connsiteY66" fmla="*/ 1837853 h 2606161"/>
              <a:gd name="connsiteX67" fmla="*/ 899031 w 2727831"/>
              <a:gd name="connsiteY67" fmla="*/ 1919334 h 2606161"/>
              <a:gd name="connsiteX68" fmla="*/ 944299 w 2727831"/>
              <a:gd name="connsiteY68" fmla="*/ 1937441 h 2606161"/>
              <a:gd name="connsiteX69" fmla="*/ 980513 w 2727831"/>
              <a:gd name="connsiteY69" fmla="*/ 1901227 h 2606161"/>
              <a:gd name="connsiteX70" fmla="*/ 1025780 w 2727831"/>
              <a:gd name="connsiteY70" fmla="*/ 1919334 h 2606161"/>
              <a:gd name="connsiteX71" fmla="*/ 1034833 w 2727831"/>
              <a:gd name="connsiteY71" fmla="*/ 2000815 h 2606161"/>
              <a:gd name="connsiteX72" fmla="*/ 1161582 w 2727831"/>
              <a:gd name="connsiteY72" fmla="*/ 2055136 h 2606161"/>
              <a:gd name="connsiteX73" fmla="*/ 1252117 w 2727831"/>
              <a:gd name="connsiteY73" fmla="*/ 2064190 h 2606161"/>
              <a:gd name="connsiteX74" fmla="*/ 1206849 w 2727831"/>
              <a:gd name="connsiteY74" fmla="*/ 2209045 h 2606161"/>
              <a:gd name="connsiteX75" fmla="*/ 1324544 w 2727831"/>
              <a:gd name="connsiteY75" fmla="*/ 2362954 h 2606161"/>
              <a:gd name="connsiteX76" fmla="*/ 1261170 w 2727831"/>
              <a:gd name="connsiteY76" fmla="*/ 2372007 h 2606161"/>
              <a:gd name="connsiteX77" fmla="*/ 1234010 w 2727831"/>
              <a:gd name="connsiteY77" fmla="*/ 2372007 h 2606161"/>
              <a:gd name="connsiteX78" fmla="*/ 1252117 w 2727831"/>
              <a:gd name="connsiteY78" fmla="*/ 2408221 h 2606161"/>
              <a:gd name="connsiteX79" fmla="*/ 1369812 w 2727831"/>
              <a:gd name="connsiteY79" fmla="*/ 2471596 h 2606161"/>
              <a:gd name="connsiteX80" fmla="*/ 1369812 w 2727831"/>
              <a:gd name="connsiteY80" fmla="*/ 2516863 h 2606161"/>
              <a:gd name="connsiteX81" fmla="*/ 1279277 w 2727831"/>
              <a:gd name="connsiteY81" fmla="*/ 2516863 h 2606161"/>
              <a:gd name="connsiteX82" fmla="*/ 1315491 w 2727831"/>
              <a:gd name="connsiteY82" fmla="*/ 2598344 h 2606161"/>
              <a:gd name="connsiteX83" fmla="*/ 1270223 w 2727831"/>
              <a:gd name="connsiteY83" fmla="*/ 2598344 h 2606161"/>
              <a:gd name="connsiteX84" fmla="*/ 1270223 w 2727831"/>
              <a:gd name="connsiteY84" fmla="*/ 2589291 h 2606161"/>
              <a:gd name="connsiteX85" fmla="*/ 1127053 w 2727831"/>
              <a:gd name="connsiteY85" fmla="*/ 2542023 h 2606161"/>
              <a:gd name="connsiteX86" fmla="*/ 914401 w 2727831"/>
              <a:gd name="connsiteY86" fmla="*/ 2605819 h 2606161"/>
              <a:gd name="connsiteX87" fmla="*/ 0 w 2727831"/>
              <a:gd name="connsiteY87" fmla="*/ 2446330 h 2606161"/>
              <a:gd name="connsiteX0" fmla="*/ 111801 w 2791626"/>
              <a:gd name="connsiteY0" fmla="*/ 579421 h 2606183"/>
              <a:gd name="connsiteX1" fmla="*/ 211389 w 2791626"/>
              <a:gd name="connsiteY1" fmla="*/ 543207 h 2606183"/>
              <a:gd name="connsiteX2" fmla="*/ 256656 w 2791626"/>
              <a:gd name="connsiteY2" fmla="*/ 461726 h 2606183"/>
              <a:gd name="connsiteX3" fmla="*/ 292870 w 2791626"/>
              <a:gd name="connsiteY3" fmla="*/ 416459 h 2606183"/>
              <a:gd name="connsiteX4" fmla="*/ 256656 w 2791626"/>
              <a:gd name="connsiteY4" fmla="*/ 362138 h 2606183"/>
              <a:gd name="connsiteX5" fmla="*/ 247603 w 2791626"/>
              <a:gd name="connsiteY5" fmla="*/ 262550 h 2606183"/>
              <a:gd name="connsiteX6" fmla="*/ 238549 w 2791626"/>
              <a:gd name="connsiteY6" fmla="*/ 208229 h 2606183"/>
              <a:gd name="connsiteX7" fmla="*/ 184228 w 2791626"/>
              <a:gd name="connsiteY7" fmla="*/ 181069 h 2606183"/>
              <a:gd name="connsiteX8" fmla="*/ 193282 w 2791626"/>
              <a:gd name="connsiteY8" fmla="*/ 144855 h 2606183"/>
              <a:gd name="connsiteX9" fmla="*/ 247603 w 2791626"/>
              <a:gd name="connsiteY9" fmla="*/ 144855 h 2606183"/>
              <a:gd name="connsiteX10" fmla="*/ 247603 w 2791626"/>
              <a:gd name="connsiteY10" fmla="*/ 108641 h 2606183"/>
              <a:gd name="connsiteX11" fmla="*/ 220442 w 2791626"/>
              <a:gd name="connsiteY11" fmla="*/ 90534 h 2606183"/>
              <a:gd name="connsiteX12" fmla="*/ 247603 w 2791626"/>
              <a:gd name="connsiteY12" fmla="*/ 0 h 2606183"/>
              <a:gd name="connsiteX13" fmla="*/ 482993 w 2791626"/>
              <a:gd name="connsiteY13" fmla="*/ 54320 h 2606183"/>
              <a:gd name="connsiteX14" fmla="*/ 482993 w 2791626"/>
              <a:gd name="connsiteY14" fmla="*/ 36213 h 2606183"/>
              <a:gd name="connsiteX15" fmla="*/ 573527 w 2791626"/>
              <a:gd name="connsiteY15" fmla="*/ 117695 h 2606183"/>
              <a:gd name="connsiteX16" fmla="*/ 745543 w 2791626"/>
              <a:gd name="connsiteY16" fmla="*/ 90534 h 2606183"/>
              <a:gd name="connsiteX17" fmla="*/ 845131 w 2791626"/>
              <a:gd name="connsiteY17" fmla="*/ 90534 h 2606183"/>
              <a:gd name="connsiteX18" fmla="*/ 989987 w 2791626"/>
              <a:gd name="connsiteY18" fmla="*/ 153908 h 2606183"/>
              <a:gd name="connsiteX19" fmla="*/ 1297805 w 2791626"/>
              <a:gd name="connsiteY19" fmla="*/ 271603 h 2606183"/>
              <a:gd name="connsiteX20" fmla="*/ 1352125 w 2791626"/>
              <a:gd name="connsiteY20" fmla="*/ 425512 h 2606183"/>
              <a:gd name="connsiteX21" fmla="*/ 1415500 w 2791626"/>
              <a:gd name="connsiteY21" fmla="*/ 470780 h 2606183"/>
              <a:gd name="connsiteX22" fmla="*/ 1478874 w 2791626"/>
              <a:gd name="connsiteY22" fmla="*/ 506994 h 2606183"/>
              <a:gd name="connsiteX23" fmla="*/ 1533195 w 2791626"/>
              <a:gd name="connsiteY23" fmla="*/ 597528 h 2606183"/>
              <a:gd name="connsiteX24" fmla="*/ 2040189 w 2791626"/>
              <a:gd name="connsiteY24" fmla="*/ 1013988 h 2606183"/>
              <a:gd name="connsiteX25" fmla="*/ 2067349 w 2791626"/>
              <a:gd name="connsiteY25" fmla="*/ 1149790 h 2606183"/>
              <a:gd name="connsiteX26" fmla="*/ 2049242 w 2791626"/>
              <a:gd name="connsiteY26" fmla="*/ 1321805 h 2606183"/>
              <a:gd name="connsiteX27" fmla="*/ 2103563 w 2791626"/>
              <a:gd name="connsiteY27" fmla="*/ 1394233 h 2606183"/>
              <a:gd name="connsiteX28" fmla="*/ 2130723 w 2791626"/>
              <a:gd name="connsiteY28" fmla="*/ 1321805 h 2606183"/>
              <a:gd name="connsiteX29" fmla="*/ 2148830 w 2791626"/>
              <a:gd name="connsiteY29" fmla="*/ 1113576 h 2606183"/>
              <a:gd name="connsiteX30" fmla="*/ 2357060 w 2791626"/>
              <a:gd name="connsiteY30" fmla="*/ 1004934 h 2606183"/>
              <a:gd name="connsiteX31" fmla="*/ 2510969 w 2791626"/>
              <a:gd name="connsiteY31" fmla="*/ 1086415 h 2606183"/>
              <a:gd name="connsiteX32" fmla="*/ 2592450 w 2791626"/>
              <a:gd name="connsiteY32" fmla="*/ 1240324 h 2606183"/>
              <a:gd name="connsiteX33" fmla="*/ 2791626 w 2791626"/>
              <a:gd name="connsiteY33" fmla="*/ 1403287 h 2606183"/>
              <a:gd name="connsiteX34" fmla="*/ 2764466 w 2791626"/>
              <a:gd name="connsiteY34" fmla="*/ 1484768 h 2606183"/>
              <a:gd name="connsiteX35" fmla="*/ 2755413 w 2791626"/>
              <a:gd name="connsiteY35" fmla="*/ 1575302 h 2606183"/>
              <a:gd name="connsiteX36" fmla="*/ 2628664 w 2791626"/>
              <a:gd name="connsiteY36" fmla="*/ 1520982 h 2606183"/>
              <a:gd name="connsiteX37" fmla="*/ 2610557 w 2791626"/>
              <a:gd name="connsiteY37" fmla="*/ 1575302 h 2606183"/>
              <a:gd name="connsiteX38" fmla="*/ 2682985 w 2791626"/>
              <a:gd name="connsiteY38" fmla="*/ 1611516 h 2606183"/>
              <a:gd name="connsiteX39" fmla="*/ 2664878 w 2791626"/>
              <a:gd name="connsiteY39" fmla="*/ 1638677 h 2606183"/>
              <a:gd name="connsiteX40" fmla="*/ 2529076 w 2791626"/>
              <a:gd name="connsiteY40" fmla="*/ 1602463 h 2606183"/>
              <a:gd name="connsiteX41" fmla="*/ 2520022 w 2791626"/>
              <a:gd name="connsiteY41" fmla="*/ 1765425 h 2606183"/>
              <a:gd name="connsiteX42" fmla="*/ 2411381 w 2791626"/>
              <a:gd name="connsiteY42" fmla="*/ 1865013 h 2606183"/>
              <a:gd name="connsiteX43" fmla="*/ 2320846 w 2791626"/>
              <a:gd name="connsiteY43" fmla="*/ 1955548 h 2606183"/>
              <a:gd name="connsiteX44" fmla="*/ 2284632 w 2791626"/>
              <a:gd name="connsiteY44" fmla="*/ 1973655 h 2606183"/>
              <a:gd name="connsiteX45" fmla="*/ 2175991 w 2791626"/>
              <a:gd name="connsiteY45" fmla="*/ 1874067 h 2606183"/>
              <a:gd name="connsiteX46" fmla="*/ 2085456 w 2791626"/>
              <a:gd name="connsiteY46" fmla="*/ 1855960 h 2606183"/>
              <a:gd name="connsiteX47" fmla="*/ 1994921 w 2791626"/>
              <a:gd name="connsiteY47" fmla="*/ 1801639 h 2606183"/>
              <a:gd name="connsiteX48" fmla="*/ 2013028 w 2791626"/>
              <a:gd name="connsiteY48" fmla="*/ 1692998 h 2606183"/>
              <a:gd name="connsiteX49" fmla="*/ 1922494 w 2791626"/>
              <a:gd name="connsiteY49" fmla="*/ 1602463 h 2606183"/>
              <a:gd name="connsiteX50" fmla="*/ 1659943 w 2791626"/>
              <a:gd name="connsiteY50" fmla="*/ 1638677 h 2606183"/>
              <a:gd name="connsiteX51" fmla="*/ 1650890 w 2791626"/>
              <a:gd name="connsiteY51" fmla="*/ 1566249 h 2606183"/>
              <a:gd name="connsiteX52" fmla="*/ 1578462 w 2791626"/>
              <a:gd name="connsiteY52" fmla="*/ 1484768 h 2606183"/>
              <a:gd name="connsiteX53" fmla="*/ 1614676 w 2791626"/>
              <a:gd name="connsiteY53" fmla="*/ 1475714 h 2606183"/>
              <a:gd name="connsiteX54" fmla="*/ 1641836 w 2791626"/>
              <a:gd name="connsiteY54" fmla="*/ 1430447 h 2606183"/>
              <a:gd name="connsiteX55" fmla="*/ 1623729 w 2791626"/>
              <a:gd name="connsiteY55" fmla="*/ 1367073 h 2606183"/>
              <a:gd name="connsiteX56" fmla="*/ 1596569 w 2791626"/>
              <a:gd name="connsiteY56" fmla="*/ 1394233 h 2606183"/>
              <a:gd name="connsiteX57" fmla="*/ 1551302 w 2791626"/>
              <a:gd name="connsiteY57" fmla="*/ 1358019 h 2606183"/>
              <a:gd name="connsiteX58" fmla="*/ 1542248 w 2791626"/>
              <a:gd name="connsiteY58" fmla="*/ 1403287 h 2606183"/>
              <a:gd name="connsiteX59" fmla="*/ 1469820 w 2791626"/>
              <a:gd name="connsiteY59" fmla="*/ 1457607 h 2606183"/>
              <a:gd name="connsiteX60" fmla="*/ 1469820 w 2791626"/>
              <a:gd name="connsiteY60" fmla="*/ 1520982 h 2606183"/>
              <a:gd name="connsiteX61" fmla="*/ 1533195 w 2791626"/>
              <a:gd name="connsiteY61" fmla="*/ 1566249 h 2606183"/>
              <a:gd name="connsiteX62" fmla="*/ 1478874 w 2791626"/>
              <a:gd name="connsiteY62" fmla="*/ 1720158 h 2606183"/>
              <a:gd name="connsiteX63" fmla="*/ 1297805 w 2791626"/>
              <a:gd name="connsiteY63" fmla="*/ 1883120 h 2606183"/>
              <a:gd name="connsiteX64" fmla="*/ 1125789 w 2791626"/>
              <a:gd name="connsiteY64" fmla="*/ 1892174 h 2606183"/>
              <a:gd name="connsiteX65" fmla="*/ 1071468 w 2791626"/>
              <a:gd name="connsiteY65" fmla="*/ 1819746 h 2606183"/>
              <a:gd name="connsiteX66" fmla="*/ 971880 w 2791626"/>
              <a:gd name="connsiteY66" fmla="*/ 1837853 h 2606183"/>
              <a:gd name="connsiteX67" fmla="*/ 962826 w 2791626"/>
              <a:gd name="connsiteY67" fmla="*/ 1919334 h 2606183"/>
              <a:gd name="connsiteX68" fmla="*/ 1008094 w 2791626"/>
              <a:gd name="connsiteY68" fmla="*/ 1937441 h 2606183"/>
              <a:gd name="connsiteX69" fmla="*/ 1044308 w 2791626"/>
              <a:gd name="connsiteY69" fmla="*/ 1901227 h 2606183"/>
              <a:gd name="connsiteX70" fmla="*/ 1089575 w 2791626"/>
              <a:gd name="connsiteY70" fmla="*/ 1919334 h 2606183"/>
              <a:gd name="connsiteX71" fmla="*/ 1098628 w 2791626"/>
              <a:gd name="connsiteY71" fmla="*/ 2000815 h 2606183"/>
              <a:gd name="connsiteX72" fmla="*/ 1225377 w 2791626"/>
              <a:gd name="connsiteY72" fmla="*/ 2055136 h 2606183"/>
              <a:gd name="connsiteX73" fmla="*/ 1315912 w 2791626"/>
              <a:gd name="connsiteY73" fmla="*/ 2064190 h 2606183"/>
              <a:gd name="connsiteX74" fmla="*/ 1270644 w 2791626"/>
              <a:gd name="connsiteY74" fmla="*/ 2209045 h 2606183"/>
              <a:gd name="connsiteX75" fmla="*/ 1388339 w 2791626"/>
              <a:gd name="connsiteY75" fmla="*/ 2362954 h 2606183"/>
              <a:gd name="connsiteX76" fmla="*/ 1324965 w 2791626"/>
              <a:gd name="connsiteY76" fmla="*/ 2372007 h 2606183"/>
              <a:gd name="connsiteX77" fmla="*/ 1297805 w 2791626"/>
              <a:gd name="connsiteY77" fmla="*/ 2372007 h 2606183"/>
              <a:gd name="connsiteX78" fmla="*/ 1315912 w 2791626"/>
              <a:gd name="connsiteY78" fmla="*/ 2408221 h 2606183"/>
              <a:gd name="connsiteX79" fmla="*/ 1433607 w 2791626"/>
              <a:gd name="connsiteY79" fmla="*/ 2471596 h 2606183"/>
              <a:gd name="connsiteX80" fmla="*/ 1433607 w 2791626"/>
              <a:gd name="connsiteY80" fmla="*/ 2516863 h 2606183"/>
              <a:gd name="connsiteX81" fmla="*/ 1343072 w 2791626"/>
              <a:gd name="connsiteY81" fmla="*/ 2516863 h 2606183"/>
              <a:gd name="connsiteX82" fmla="*/ 1379286 w 2791626"/>
              <a:gd name="connsiteY82" fmla="*/ 2598344 h 2606183"/>
              <a:gd name="connsiteX83" fmla="*/ 1334018 w 2791626"/>
              <a:gd name="connsiteY83" fmla="*/ 2598344 h 2606183"/>
              <a:gd name="connsiteX84" fmla="*/ 1334018 w 2791626"/>
              <a:gd name="connsiteY84" fmla="*/ 2589291 h 2606183"/>
              <a:gd name="connsiteX85" fmla="*/ 1190848 w 2791626"/>
              <a:gd name="connsiteY85" fmla="*/ 2542023 h 2606183"/>
              <a:gd name="connsiteX86" fmla="*/ 978196 w 2791626"/>
              <a:gd name="connsiteY86" fmla="*/ 2605819 h 2606183"/>
              <a:gd name="connsiteX87" fmla="*/ 0 w 2791626"/>
              <a:gd name="connsiteY87" fmla="*/ 2456962 h 2606183"/>
              <a:gd name="connsiteX0" fmla="*/ 58638 w 2738463"/>
              <a:gd name="connsiteY0" fmla="*/ 579421 h 2606183"/>
              <a:gd name="connsiteX1" fmla="*/ 158226 w 2738463"/>
              <a:gd name="connsiteY1" fmla="*/ 543207 h 2606183"/>
              <a:gd name="connsiteX2" fmla="*/ 203493 w 2738463"/>
              <a:gd name="connsiteY2" fmla="*/ 461726 h 2606183"/>
              <a:gd name="connsiteX3" fmla="*/ 239707 w 2738463"/>
              <a:gd name="connsiteY3" fmla="*/ 416459 h 2606183"/>
              <a:gd name="connsiteX4" fmla="*/ 203493 w 2738463"/>
              <a:gd name="connsiteY4" fmla="*/ 362138 h 2606183"/>
              <a:gd name="connsiteX5" fmla="*/ 194440 w 2738463"/>
              <a:gd name="connsiteY5" fmla="*/ 262550 h 2606183"/>
              <a:gd name="connsiteX6" fmla="*/ 185386 w 2738463"/>
              <a:gd name="connsiteY6" fmla="*/ 208229 h 2606183"/>
              <a:gd name="connsiteX7" fmla="*/ 131065 w 2738463"/>
              <a:gd name="connsiteY7" fmla="*/ 181069 h 2606183"/>
              <a:gd name="connsiteX8" fmla="*/ 140119 w 2738463"/>
              <a:gd name="connsiteY8" fmla="*/ 144855 h 2606183"/>
              <a:gd name="connsiteX9" fmla="*/ 194440 w 2738463"/>
              <a:gd name="connsiteY9" fmla="*/ 144855 h 2606183"/>
              <a:gd name="connsiteX10" fmla="*/ 194440 w 2738463"/>
              <a:gd name="connsiteY10" fmla="*/ 108641 h 2606183"/>
              <a:gd name="connsiteX11" fmla="*/ 167279 w 2738463"/>
              <a:gd name="connsiteY11" fmla="*/ 90534 h 2606183"/>
              <a:gd name="connsiteX12" fmla="*/ 194440 w 2738463"/>
              <a:gd name="connsiteY12" fmla="*/ 0 h 2606183"/>
              <a:gd name="connsiteX13" fmla="*/ 429830 w 2738463"/>
              <a:gd name="connsiteY13" fmla="*/ 54320 h 2606183"/>
              <a:gd name="connsiteX14" fmla="*/ 429830 w 2738463"/>
              <a:gd name="connsiteY14" fmla="*/ 36213 h 2606183"/>
              <a:gd name="connsiteX15" fmla="*/ 520364 w 2738463"/>
              <a:gd name="connsiteY15" fmla="*/ 117695 h 2606183"/>
              <a:gd name="connsiteX16" fmla="*/ 692380 w 2738463"/>
              <a:gd name="connsiteY16" fmla="*/ 90534 h 2606183"/>
              <a:gd name="connsiteX17" fmla="*/ 791968 w 2738463"/>
              <a:gd name="connsiteY17" fmla="*/ 90534 h 2606183"/>
              <a:gd name="connsiteX18" fmla="*/ 936824 w 2738463"/>
              <a:gd name="connsiteY18" fmla="*/ 153908 h 2606183"/>
              <a:gd name="connsiteX19" fmla="*/ 1244642 w 2738463"/>
              <a:gd name="connsiteY19" fmla="*/ 271603 h 2606183"/>
              <a:gd name="connsiteX20" fmla="*/ 1298962 w 2738463"/>
              <a:gd name="connsiteY20" fmla="*/ 425512 h 2606183"/>
              <a:gd name="connsiteX21" fmla="*/ 1362337 w 2738463"/>
              <a:gd name="connsiteY21" fmla="*/ 470780 h 2606183"/>
              <a:gd name="connsiteX22" fmla="*/ 1425711 w 2738463"/>
              <a:gd name="connsiteY22" fmla="*/ 506994 h 2606183"/>
              <a:gd name="connsiteX23" fmla="*/ 1480032 w 2738463"/>
              <a:gd name="connsiteY23" fmla="*/ 597528 h 2606183"/>
              <a:gd name="connsiteX24" fmla="*/ 1987026 w 2738463"/>
              <a:gd name="connsiteY24" fmla="*/ 1013988 h 2606183"/>
              <a:gd name="connsiteX25" fmla="*/ 2014186 w 2738463"/>
              <a:gd name="connsiteY25" fmla="*/ 1149790 h 2606183"/>
              <a:gd name="connsiteX26" fmla="*/ 1996079 w 2738463"/>
              <a:gd name="connsiteY26" fmla="*/ 1321805 h 2606183"/>
              <a:gd name="connsiteX27" fmla="*/ 2050400 w 2738463"/>
              <a:gd name="connsiteY27" fmla="*/ 1394233 h 2606183"/>
              <a:gd name="connsiteX28" fmla="*/ 2077560 w 2738463"/>
              <a:gd name="connsiteY28" fmla="*/ 1321805 h 2606183"/>
              <a:gd name="connsiteX29" fmla="*/ 2095667 w 2738463"/>
              <a:gd name="connsiteY29" fmla="*/ 1113576 h 2606183"/>
              <a:gd name="connsiteX30" fmla="*/ 2303897 w 2738463"/>
              <a:gd name="connsiteY30" fmla="*/ 1004934 h 2606183"/>
              <a:gd name="connsiteX31" fmla="*/ 2457806 w 2738463"/>
              <a:gd name="connsiteY31" fmla="*/ 1086415 h 2606183"/>
              <a:gd name="connsiteX32" fmla="*/ 2539287 w 2738463"/>
              <a:gd name="connsiteY32" fmla="*/ 1240324 h 2606183"/>
              <a:gd name="connsiteX33" fmla="*/ 2738463 w 2738463"/>
              <a:gd name="connsiteY33" fmla="*/ 1403287 h 2606183"/>
              <a:gd name="connsiteX34" fmla="*/ 2711303 w 2738463"/>
              <a:gd name="connsiteY34" fmla="*/ 1484768 h 2606183"/>
              <a:gd name="connsiteX35" fmla="*/ 2702250 w 2738463"/>
              <a:gd name="connsiteY35" fmla="*/ 1575302 h 2606183"/>
              <a:gd name="connsiteX36" fmla="*/ 2575501 w 2738463"/>
              <a:gd name="connsiteY36" fmla="*/ 1520982 h 2606183"/>
              <a:gd name="connsiteX37" fmla="*/ 2557394 w 2738463"/>
              <a:gd name="connsiteY37" fmla="*/ 1575302 h 2606183"/>
              <a:gd name="connsiteX38" fmla="*/ 2629822 w 2738463"/>
              <a:gd name="connsiteY38" fmla="*/ 1611516 h 2606183"/>
              <a:gd name="connsiteX39" fmla="*/ 2611715 w 2738463"/>
              <a:gd name="connsiteY39" fmla="*/ 1638677 h 2606183"/>
              <a:gd name="connsiteX40" fmla="*/ 2475913 w 2738463"/>
              <a:gd name="connsiteY40" fmla="*/ 1602463 h 2606183"/>
              <a:gd name="connsiteX41" fmla="*/ 2466859 w 2738463"/>
              <a:gd name="connsiteY41" fmla="*/ 1765425 h 2606183"/>
              <a:gd name="connsiteX42" fmla="*/ 2358218 w 2738463"/>
              <a:gd name="connsiteY42" fmla="*/ 1865013 h 2606183"/>
              <a:gd name="connsiteX43" fmla="*/ 2267683 w 2738463"/>
              <a:gd name="connsiteY43" fmla="*/ 1955548 h 2606183"/>
              <a:gd name="connsiteX44" fmla="*/ 2231469 w 2738463"/>
              <a:gd name="connsiteY44" fmla="*/ 1973655 h 2606183"/>
              <a:gd name="connsiteX45" fmla="*/ 2122828 w 2738463"/>
              <a:gd name="connsiteY45" fmla="*/ 1874067 h 2606183"/>
              <a:gd name="connsiteX46" fmla="*/ 2032293 w 2738463"/>
              <a:gd name="connsiteY46" fmla="*/ 1855960 h 2606183"/>
              <a:gd name="connsiteX47" fmla="*/ 1941758 w 2738463"/>
              <a:gd name="connsiteY47" fmla="*/ 1801639 h 2606183"/>
              <a:gd name="connsiteX48" fmla="*/ 1959865 w 2738463"/>
              <a:gd name="connsiteY48" fmla="*/ 1692998 h 2606183"/>
              <a:gd name="connsiteX49" fmla="*/ 1869331 w 2738463"/>
              <a:gd name="connsiteY49" fmla="*/ 1602463 h 2606183"/>
              <a:gd name="connsiteX50" fmla="*/ 1606780 w 2738463"/>
              <a:gd name="connsiteY50" fmla="*/ 1638677 h 2606183"/>
              <a:gd name="connsiteX51" fmla="*/ 1597727 w 2738463"/>
              <a:gd name="connsiteY51" fmla="*/ 1566249 h 2606183"/>
              <a:gd name="connsiteX52" fmla="*/ 1525299 w 2738463"/>
              <a:gd name="connsiteY52" fmla="*/ 1484768 h 2606183"/>
              <a:gd name="connsiteX53" fmla="*/ 1561513 w 2738463"/>
              <a:gd name="connsiteY53" fmla="*/ 1475714 h 2606183"/>
              <a:gd name="connsiteX54" fmla="*/ 1588673 w 2738463"/>
              <a:gd name="connsiteY54" fmla="*/ 1430447 h 2606183"/>
              <a:gd name="connsiteX55" fmla="*/ 1570566 w 2738463"/>
              <a:gd name="connsiteY55" fmla="*/ 1367073 h 2606183"/>
              <a:gd name="connsiteX56" fmla="*/ 1543406 w 2738463"/>
              <a:gd name="connsiteY56" fmla="*/ 1394233 h 2606183"/>
              <a:gd name="connsiteX57" fmla="*/ 1498139 w 2738463"/>
              <a:gd name="connsiteY57" fmla="*/ 1358019 h 2606183"/>
              <a:gd name="connsiteX58" fmla="*/ 1489085 w 2738463"/>
              <a:gd name="connsiteY58" fmla="*/ 1403287 h 2606183"/>
              <a:gd name="connsiteX59" fmla="*/ 1416657 w 2738463"/>
              <a:gd name="connsiteY59" fmla="*/ 1457607 h 2606183"/>
              <a:gd name="connsiteX60" fmla="*/ 1416657 w 2738463"/>
              <a:gd name="connsiteY60" fmla="*/ 1520982 h 2606183"/>
              <a:gd name="connsiteX61" fmla="*/ 1480032 w 2738463"/>
              <a:gd name="connsiteY61" fmla="*/ 1566249 h 2606183"/>
              <a:gd name="connsiteX62" fmla="*/ 1425711 w 2738463"/>
              <a:gd name="connsiteY62" fmla="*/ 1720158 h 2606183"/>
              <a:gd name="connsiteX63" fmla="*/ 1244642 w 2738463"/>
              <a:gd name="connsiteY63" fmla="*/ 1883120 h 2606183"/>
              <a:gd name="connsiteX64" fmla="*/ 1072626 w 2738463"/>
              <a:gd name="connsiteY64" fmla="*/ 1892174 h 2606183"/>
              <a:gd name="connsiteX65" fmla="*/ 1018305 w 2738463"/>
              <a:gd name="connsiteY65" fmla="*/ 1819746 h 2606183"/>
              <a:gd name="connsiteX66" fmla="*/ 918717 w 2738463"/>
              <a:gd name="connsiteY66" fmla="*/ 1837853 h 2606183"/>
              <a:gd name="connsiteX67" fmla="*/ 909663 w 2738463"/>
              <a:gd name="connsiteY67" fmla="*/ 1919334 h 2606183"/>
              <a:gd name="connsiteX68" fmla="*/ 954931 w 2738463"/>
              <a:gd name="connsiteY68" fmla="*/ 1937441 h 2606183"/>
              <a:gd name="connsiteX69" fmla="*/ 991145 w 2738463"/>
              <a:gd name="connsiteY69" fmla="*/ 1901227 h 2606183"/>
              <a:gd name="connsiteX70" fmla="*/ 1036412 w 2738463"/>
              <a:gd name="connsiteY70" fmla="*/ 1919334 h 2606183"/>
              <a:gd name="connsiteX71" fmla="*/ 1045465 w 2738463"/>
              <a:gd name="connsiteY71" fmla="*/ 2000815 h 2606183"/>
              <a:gd name="connsiteX72" fmla="*/ 1172214 w 2738463"/>
              <a:gd name="connsiteY72" fmla="*/ 2055136 h 2606183"/>
              <a:gd name="connsiteX73" fmla="*/ 1262749 w 2738463"/>
              <a:gd name="connsiteY73" fmla="*/ 2064190 h 2606183"/>
              <a:gd name="connsiteX74" fmla="*/ 1217481 w 2738463"/>
              <a:gd name="connsiteY74" fmla="*/ 2209045 h 2606183"/>
              <a:gd name="connsiteX75" fmla="*/ 1335176 w 2738463"/>
              <a:gd name="connsiteY75" fmla="*/ 2362954 h 2606183"/>
              <a:gd name="connsiteX76" fmla="*/ 1271802 w 2738463"/>
              <a:gd name="connsiteY76" fmla="*/ 2372007 h 2606183"/>
              <a:gd name="connsiteX77" fmla="*/ 1244642 w 2738463"/>
              <a:gd name="connsiteY77" fmla="*/ 2372007 h 2606183"/>
              <a:gd name="connsiteX78" fmla="*/ 1262749 w 2738463"/>
              <a:gd name="connsiteY78" fmla="*/ 2408221 h 2606183"/>
              <a:gd name="connsiteX79" fmla="*/ 1380444 w 2738463"/>
              <a:gd name="connsiteY79" fmla="*/ 2471596 h 2606183"/>
              <a:gd name="connsiteX80" fmla="*/ 1380444 w 2738463"/>
              <a:gd name="connsiteY80" fmla="*/ 2516863 h 2606183"/>
              <a:gd name="connsiteX81" fmla="*/ 1289909 w 2738463"/>
              <a:gd name="connsiteY81" fmla="*/ 2516863 h 2606183"/>
              <a:gd name="connsiteX82" fmla="*/ 1326123 w 2738463"/>
              <a:gd name="connsiteY82" fmla="*/ 2598344 h 2606183"/>
              <a:gd name="connsiteX83" fmla="*/ 1280855 w 2738463"/>
              <a:gd name="connsiteY83" fmla="*/ 2598344 h 2606183"/>
              <a:gd name="connsiteX84" fmla="*/ 1280855 w 2738463"/>
              <a:gd name="connsiteY84" fmla="*/ 2589291 h 2606183"/>
              <a:gd name="connsiteX85" fmla="*/ 1137685 w 2738463"/>
              <a:gd name="connsiteY85" fmla="*/ 2542023 h 2606183"/>
              <a:gd name="connsiteX86" fmla="*/ 925033 w 2738463"/>
              <a:gd name="connsiteY86" fmla="*/ 2605819 h 2606183"/>
              <a:gd name="connsiteX87" fmla="*/ 0 w 2738463"/>
              <a:gd name="connsiteY87" fmla="*/ 2456962 h 2606183"/>
              <a:gd name="connsiteX0" fmla="*/ 0 w 2679825"/>
              <a:gd name="connsiteY0" fmla="*/ 579421 h 2606080"/>
              <a:gd name="connsiteX1" fmla="*/ 99588 w 2679825"/>
              <a:gd name="connsiteY1" fmla="*/ 543207 h 2606080"/>
              <a:gd name="connsiteX2" fmla="*/ 144855 w 2679825"/>
              <a:gd name="connsiteY2" fmla="*/ 461726 h 2606080"/>
              <a:gd name="connsiteX3" fmla="*/ 181069 w 2679825"/>
              <a:gd name="connsiteY3" fmla="*/ 416459 h 2606080"/>
              <a:gd name="connsiteX4" fmla="*/ 144855 w 2679825"/>
              <a:gd name="connsiteY4" fmla="*/ 362138 h 2606080"/>
              <a:gd name="connsiteX5" fmla="*/ 135802 w 2679825"/>
              <a:gd name="connsiteY5" fmla="*/ 262550 h 2606080"/>
              <a:gd name="connsiteX6" fmla="*/ 126748 w 2679825"/>
              <a:gd name="connsiteY6" fmla="*/ 208229 h 2606080"/>
              <a:gd name="connsiteX7" fmla="*/ 72427 w 2679825"/>
              <a:gd name="connsiteY7" fmla="*/ 181069 h 2606080"/>
              <a:gd name="connsiteX8" fmla="*/ 81481 w 2679825"/>
              <a:gd name="connsiteY8" fmla="*/ 144855 h 2606080"/>
              <a:gd name="connsiteX9" fmla="*/ 135802 w 2679825"/>
              <a:gd name="connsiteY9" fmla="*/ 144855 h 2606080"/>
              <a:gd name="connsiteX10" fmla="*/ 135802 w 2679825"/>
              <a:gd name="connsiteY10" fmla="*/ 108641 h 2606080"/>
              <a:gd name="connsiteX11" fmla="*/ 108641 w 2679825"/>
              <a:gd name="connsiteY11" fmla="*/ 90534 h 2606080"/>
              <a:gd name="connsiteX12" fmla="*/ 135802 w 2679825"/>
              <a:gd name="connsiteY12" fmla="*/ 0 h 2606080"/>
              <a:gd name="connsiteX13" fmla="*/ 371192 w 2679825"/>
              <a:gd name="connsiteY13" fmla="*/ 54320 h 2606080"/>
              <a:gd name="connsiteX14" fmla="*/ 371192 w 2679825"/>
              <a:gd name="connsiteY14" fmla="*/ 36213 h 2606080"/>
              <a:gd name="connsiteX15" fmla="*/ 461726 w 2679825"/>
              <a:gd name="connsiteY15" fmla="*/ 117695 h 2606080"/>
              <a:gd name="connsiteX16" fmla="*/ 633742 w 2679825"/>
              <a:gd name="connsiteY16" fmla="*/ 90534 h 2606080"/>
              <a:gd name="connsiteX17" fmla="*/ 733330 w 2679825"/>
              <a:gd name="connsiteY17" fmla="*/ 90534 h 2606080"/>
              <a:gd name="connsiteX18" fmla="*/ 878186 w 2679825"/>
              <a:gd name="connsiteY18" fmla="*/ 153908 h 2606080"/>
              <a:gd name="connsiteX19" fmla="*/ 1186004 w 2679825"/>
              <a:gd name="connsiteY19" fmla="*/ 271603 h 2606080"/>
              <a:gd name="connsiteX20" fmla="*/ 1240324 w 2679825"/>
              <a:gd name="connsiteY20" fmla="*/ 425512 h 2606080"/>
              <a:gd name="connsiteX21" fmla="*/ 1303699 w 2679825"/>
              <a:gd name="connsiteY21" fmla="*/ 470780 h 2606080"/>
              <a:gd name="connsiteX22" fmla="*/ 1367073 w 2679825"/>
              <a:gd name="connsiteY22" fmla="*/ 506994 h 2606080"/>
              <a:gd name="connsiteX23" fmla="*/ 1421394 w 2679825"/>
              <a:gd name="connsiteY23" fmla="*/ 597528 h 2606080"/>
              <a:gd name="connsiteX24" fmla="*/ 1928388 w 2679825"/>
              <a:gd name="connsiteY24" fmla="*/ 1013988 h 2606080"/>
              <a:gd name="connsiteX25" fmla="*/ 1955548 w 2679825"/>
              <a:gd name="connsiteY25" fmla="*/ 1149790 h 2606080"/>
              <a:gd name="connsiteX26" fmla="*/ 1937441 w 2679825"/>
              <a:gd name="connsiteY26" fmla="*/ 1321805 h 2606080"/>
              <a:gd name="connsiteX27" fmla="*/ 1991762 w 2679825"/>
              <a:gd name="connsiteY27" fmla="*/ 1394233 h 2606080"/>
              <a:gd name="connsiteX28" fmla="*/ 2018922 w 2679825"/>
              <a:gd name="connsiteY28" fmla="*/ 1321805 h 2606080"/>
              <a:gd name="connsiteX29" fmla="*/ 2037029 w 2679825"/>
              <a:gd name="connsiteY29" fmla="*/ 1113576 h 2606080"/>
              <a:gd name="connsiteX30" fmla="*/ 2245259 w 2679825"/>
              <a:gd name="connsiteY30" fmla="*/ 1004934 h 2606080"/>
              <a:gd name="connsiteX31" fmla="*/ 2399168 w 2679825"/>
              <a:gd name="connsiteY31" fmla="*/ 1086415 h 2606080"/>
              <a:gd name="connsiteX32" fmla="*/ 2480649 w 2679825"/>
              <a:gd name="connsiteY32" fmla="*/ 1240324 h 2606080"/>
              <a:gd name="connsiteX33" fmla="*/ 2679825 w 2679825"/>
              <a:gd name="connsiteY33" fmla="*/ 1403287 h 2606080"/>
              <a:gd name="connsiteX34" fmla="*/ 2652665 w 2679825"/>
              <a:gd name="connsiteY34" fmla="*/ 1484768 h 2606080"/>
              <a:gd name="connsiteX35" fmla="*/ 2643612 w 2679825"/>
              <a:gd name="connsiteY35" fmla="*/ 1575302 h 2606080"/>
              <a:gd name="connsiteX36" fmla="*/ 2516863 w 2679825"/>
              <a:gd name="connsiteY36" fmla="*/ 1520982 h 2606080"/>
              <a:gd name="connsiteX37" fmla="*/ 2498756 w 2679825"/>
              <a:gd name="connsiteY37" fmla="*/ 1575302 h 2606080"/>
              <a:gd name="connsiteX38" fmla="*/ 2571184 w 2679825"/>
              <a:gd name="connsiteY38" fmla="*/ 1611516 h 2606080"/>
              <a:gd name="connsiteX39" fmla="*/ 2553077 w 2679825"/>
              <a:gd name="connsiteY39" fmla="*/ 1638677 h 2606080"/>
              <a:gd name="connsiteX40" fmla="*/ 2417275 w 2679825"/>
              <a:gd name="connsiteY40" fmla="*/ 1602463 h 2606080"/>
              <a:gd name="connsiteX41" fmla="*/ 2408221 w 2679825"/>
              <a:gd name="connsiteY41" fmla="*/ 1765425 h 2606080"/>
              <a:gd name="connsiteX42" fmla="*/ 2299580 w 2679825"/>
              <a:gd name="connsiteY42" fmla="*/ 1865013 h 2606080"/>
              <a:gd name="connsiteX43" fmla="*/ 2209045 w 2679825"/>
              <a:gd name="connsiteY43" fmla="*/ 1955548 h 2606080"/>
              <a:gd name="connsiteX44" fmla="*/ 2172831 w 2679825"/>
              <a:gd name="connsiteY44" fmla="*/ 1973655 h 2606080"/>
              <a:gd name="connsiteX45" fmla="*/ 2064190 w 2679825"/>
              <a:gd name="connsiteY45" fmla="*/ 1874067 h 2606080"/>
              <a:gd name="connsiteX46" fmla="*/ 1973655 w 2679825"/>
              <a:gd name="connsiteY46" fmla="*/ 1855960 h 2606080"/>
              <a:gd name="connsiteX47" fmla="*/ 1883120 w 2679825"/>
              <a:gd name="connsiteY47" fmla="*/ 1801639 h 2606080"/>
              <a:gd name="connsiteX48" fmla="*/ 1901227 w 2679825"/>
              <a:gd name="connsiteY48" fmla="*/ 1692998 h 2606080"/>
              <a:gd name="connsiteX49" fmla="*/ 1810693 w 2679825"/>
              <a:gd name="connsiteY49" fmla="*/ 1602463 h 2606080"/>
              <a:gd name="connsiteX50" fmla="*/ 1548142 w 2679825"/>
              <a:gd name="connsiteY50" fmla="*/ 1638677 h 2606080"/>
              <a:gd name="connsiteX51" fmla="*/ 1539089 w 2679825"/>
              <a:gd name="connsiteY51" fmla="*/ 1566249 h 2606080"/>
              <a:gd name="connsiteX52" fmla="*/ 1466661 w 2679825"/>
              <a:gd name="connsiteY52" fmla="*/ 1484768 h 2606080"/>
              <a:gd name="connsiteX53" fmla="*/ 1502875 w 2679825"/>
              <a:gd name="connsiteY53" fmla="*/ 1475714 h 2606080"/>
              <a:gd name="connsiteX54" fmla="*/ 1530035 w 2679825"/>
              <a:gd name="connsiteY54" fmla="*/ 1430447 h 2606080"/>
              <a:gd name="connsiteX55" fmla="*/ 1511928 w 2679825"/>
              <a:gd name="connsiteY55" fmla="*/ 1367073 h 2606080"/>
              <a:gd name="connsiteX56" fmla="*/ 1484768 w 2679825"/>
              <a:gd name="connsiteY56" fmla="*/ 1394233 h 2606080"/>
              <a:gd name="connsiteX57" fmla="*/ 1439501 w 2679825"/>
              <a:gd name="connsiteY57" fmla="*/ 1358019 h 2606080"/>
              <a:gd name="connsiteX58" fmla="*/ 1430447 w 2679825"/>
              <a:gd name="connsiteY58" fmla="*/ 1403287 h 2606080"/>
              <a:gd name="connsiteX59" fmla="*/ 1358019 w 2679825"/>
              <a:gd name="connsiteY59" fmla="*/ 1457607 h 2606080"/>
              <a:gd name="connsiteX60" fmla="*/ 1358019 w 2679825"/>
              <a:gd name="connsiteY60" fmla="*/ 1520982 h 2606080"/>
              <a:gd name="connsiteX61" fmla="*/ 1421394 w 2679825"/>
              <a:gd name="connsiteY61" fmla="*/ 1566249 h 2606080"/>
              <a:gd name="connsiteX62" fmla="*/ 1367073 w 2679825"/>
              <a:gd name="connsiteY62" fmla="*/ 1720158 h 2606080"/>
              <a:gd name="connsiteX63" fmla="*/ 1186004 w 2679825"/>
              <a:gd name="connsiteY63" fmla="*/ 1883120 h 2606080"/>
              <a:gd name="connsiteX64" fmla="*/ 1013988 w 2679825"/>
              <a:gd name="connsiteY64" fmla="*/ 1892174 h 2606080"/>
              <a:gd name="connsiteX65" fmla="*/ 959667 w 2679825"/>
              <a:gd name="connsiteY65" fmla="*/ 1819746 h 2606080"/>
              <a:gd name="connsiteX66" fmla="*/ 860079 w 2679825"/>
              <a:gd name="connsiteY66" fmla="*/ 1837853 h 2606080"/>
              <a:gd name="connsiteX67" fmla="*/ 851025 w 2679825"/>
              <a:gd name="connsiteY67" fmla="*/ 1919334 h 2606080"/>
              <a:gd name="connsiteX68" fmla="*/ 896293 w 2679825"/>
              <a:gd name="connsiteY68" fmla="*/ 1937441 h 2606080"/>
              <a:gd name="connsiteX69" fmla="*/ 932507 w 2679825"/>
              <a:gd name="connsiteY69" fmla="*/ 1901227 h 2606080"/>
              <a:gd name="connsiteX70" fmla="*/ 977774 w 2679825"/>
              <a:gd name="connsiteY70" fmla="*/ 1919334 h 2606080"/>
              <a:gd name="connsiteX71" fmla="*/ 986827 w 2679825"/>
              <a:gd name="connsiteY71" fmla="*/ 2000815 h 2606080"/>
              <a:gd name="connsiteX72" fmla="*/ 1113576 w 2679825"/>
              <a:gd name="connsiteY72" fmla="*/ 2055136 h 2606080"/>
              <a:gd name="connsiteX73" fmla="*/ 1204111 w 2679825"/>
              <a:gd name="connsiteY73" fmla="*/ 2064190 h 2606080"/>
              <a:gd name="connsiteX74" fmla="*/ 1158843 w 2679825"/>
              <a:gd name="connsiteY74" fmla="*/ 2209045 h 2606080"/>
              <a:gd name="connsiteX75" fmla="*/ 1276538 w 2679825"/>
              <a:gd name="connsiteY75" fmla="*/ 2362954 h 2606080"/>
              <a:gd name="connsiteX76" fmla="*/ 1213164 w 2679825"/>
              <a:gd name="connsiteY76" fmla="*/ 2372007 h 2606080"/>
              <a:gd name="connsiteX77" fmla="*/ 1186004 w 2679825"/>
              <a:gd name="connsiteY77" fmla="*/ 2372007 h 2606080"/>
              <a:gd name="connsiteX78" fmla="*/ 1204111 w 2679825"/>
              <a:gd name="connsiteY78" fmla="*/ 2408221 h 2606080"/>
              <a:gd name="connsiteX79" fmla="*/ 1321806 w 2679825"/>
              <a:gd name="connsiteY79" fmla="*/ 2471596 h 2606080"/>
              <a:gd name="connsiteX80" fmla="*/ 1321806 w 2679825"/>
              <a:gd name="connsiteY80" fmla="*/ 2516863 h 2606080"/>
              <a:gd name="connsiteX81" fmla="*/ 1231271 w 2679825"/>
              <a:gd name="connsiteY81" fmla="*/ 2516863 h 2606080"/>
              <a:gd name="connsiteX82" fmla="*/ 1267485 w 2679825"/>
              <a:gd name="connsiteY82" fmla="*/ 2598344 h 2606080"/>
              <a:gd name="connsiteX83" fmla="*/ 1222217 w 2679825"/>
              <a:gd name="connsiteY83" fmla="*/ 2598344 h 2606080"/>
              <a:gd name="connsiteX84" fmla="*/ 1222217 w 2679825"/>
              <a:gd name="connsiteY84" fmla="*/ 2589291 h 2606080"/>
              <a:gd name="connsiteX85" fmla="*/ 1079047 w 2679825"/>
              <a:gd name="connsiteY85" fmla="*/ 2542023 h 2606080"/>
              <a:gd name="connsiteX86" fmla="*/ 866395 w 2679825"/>
              <a:gd name="connsiteY86" fmla="*/ 2605819 h 2606080"/>
              <a:gd name="connsiteX87" fmla="*/ 239074 w 2679825"/>
              <a:gd name="connsiteY87" fmla="*/ 2393167 h 2606080"/>
              <a:gd name="connsiteX0" fmla="*/ 0 w 2679825"/>
              <a:gd name="connsiteY0" fmla="*/ 579421 h 2606080"/>
              <a:gd name="connsiteX1" fmla="*/ 99588 w 2679825"/>
              <a:gd name="connsiteY1" fmla="*/ 543207 h 2606080"/>
              <a:gd name="connsiteX2" fmla="*/ 144855 w 2679825"/>
              <a:gd name="connsiteY2" fmla="*/ 461726 h 2606080"/>
              <a:gd name="connsiteX3" fmla="*/ 181069 w 2679825"/>
              <a:gd name="connsiteY3" fmla="*/ 416459 h 2606080"/>
              <a:gd name="connsiteX4" fmla="*/ 144855 w 2679825"/>
              <a:gd name="connsiteY4" fmla="*/ 362138 h 2606080"/>
              <a:gd name="connsiteX5" fmla="*/ 135802 w 2679825"/>
              <a:gd name="connsiteY5" fmla="*/ 262550 h 2606080"/>
              <a:gd name="connsiteX6" fmla="*/ 126748 w 2679825"/>
              <a:gd name="connsiteY6" fmla="*/ 208229 h 2606080"/>
              <a:gd name="connsiteX7" fmla="*/ 72427 w 2679825"/>
              <a:gd name="connsiteY7" fmla="*/ 181069 h 2606080"/>
              <a:gd name="connsiteX8" fmla="*/ 81481 w 2679825"/>
              <a:gd name="connsiteY8" fmla="*/ 144855 h 2606080"/>
              <a:gd name="connsiteX9" fmla="*/ 135802 w 2679825"/>
              <a:gd name="connsiteY9" fmla="*/ 144855 h 2606080"/>
              <a:gd name="connsiteX10" fmla="*/ 135802 w 2679825"/>
              <a:gd name="connsiteY10" fmla="*/ 108641 h 2606080"/>
              <a:gd name="connsiteX11" fmla="*/ 108641 w 2679825"/>
              <a:gd name="connsiteY11" fmla="*/ 90534 h 2606080"/>
              <a:gd name="connsiteX12" fmla="*/ 135802 w 2679825"/>
              <a:gd name="connsiteY12" fmla="*/ 0 h 2606080"/>
              <a:gd name="connsiteX13" fmla="*/ 371192 w 2679825"/>
              <a:gd name="connsiteY13" fmla="*/ 54320 h 2606080"/>
              <a:gd name="connsiteX14" fmla="*/ 371192 w 2679825"/>
              <a:gd name="connsiteY14" fmla="*/ 36213 h 2606080"/>
              <a:gd name="connsiteX15" fmla="*/ 461726 w 2679825"/>
              <a:gd name="connsiteY15" fmla="*/ 117695 h 2606080"/>
              <a:gd name="connsiteX16" fmla="*/ 633742 w 2679825"/>
              <a:gd name="connsiteY16" fmla="*/ 90534 h 2606080"/>
              <a:gd name="connsiteX17" fmla="*/ 733330 w 2679825"/>
              <a:gd name="connsiteY17" fmla="*/ 90534 h 2606080"/>
              <a:gd name="connsiteX18" fmla="*/ 878186 w 2679825"/>
              <a:gd name="connsiteY18" fmla="*/ 153908 h 2606080"/>
              <a:gd name="connsiteX19" fmla="*/ 1186004 w 2679825"/>
              <a:gd name="connsiteY19" fmla="*/ 271603 h 2606080"/>
              <a:gd name="connsiteX20" fmla="*/ 1240324 w 2679825"/>
              <a:gd name="connsiteY20" fmla="*/ 425512 h 2606080"/>
              <a:gd name="connsiteX21" fmla="*/ 1303699 w 2679825"/>
              <a:gd name="connsiteY21" fmla="*/ 470780 h 2606080"/>
              <a:gd name="connsiteX22" fmla="*/ 1367073 w 2679825"/>
              <a:gd name="connsiteY22" fmla="*/ 506994 h 2606080"/>
              <a:gd name="connsiteX23" fmla="*/ 1421394 w 2679825"/>
              <a:gd name="connsiteY23" fmla="*/ 597528 h 2606080"/>
              <a:gd name="connsiteX24" fmla="*/ 1928388 w 2679825"/>
              <a:gd name="connsiteY24" fmla="*/ 1013988 h 2606080"/>
              <a:gd name="connsiteX25" fmla="*/ 1955548 w 2679825"/>
              <a:gd name="connsiteY25" fmla="*/ 1149790 h 2606080"/>
              <a:gd name="connsiteX26" fmla="*/ 1937441 w 2679825"/>
              <a:gd name="connsiteY26" fmla="*/ 1321805 h 2606080"/>
              <a:gd name="connsiteX27" fmla="*/ 1991762 w 2679825"/>
              <a:gd name="connsiteY27" fmla="*/ 1394233 h 2606080"/>
              <a:gd name="connsiteX28" fmla="*/ 2018922 w 2679825"/>
              <a:gd name="connsiteY28" fmla="*/ 1321805 h 2606080"/>
              <a:gd name="connsiteX29" fmla="*/ 2037029 w 2679825"/>
              <a:gd name="connsiteY29" fmla="*/ 1113576 h 2606080"/>
              <a:gd name="connsiteX30" fmla="*/ 2245259 w 2679825"/>
              <a:gd name="connsiteY30" fmla="*/ 1004934 h 2606080"/>
              <a:gd name="connsiteX31" fmla="*/ 2399168 w 2679825"/>
              <a:gd name="connsiteY31" fmla="*/ 1086415 h 2606080"/>
              <a:gd name="connsiteX32" fmla="*/ 2480649 w 2679825"/>
              <a:gd name="connsiteY32" fmla="*/ 1240324 h 2606080"/>
              <a:gd name="connsiteX33" fmla="*/ 2679825 w 2679825"/>
              <a:gd name="connsiteY33" fmla="*/ 1403287 h 2606080"/>
              <a:gd name="connsiteX34" fmla="*/ 2652665 w 2679825"/>
              <a:gd name="connsiteY34" fmla="*/ 1484768 h 2606080"/>
              <a:gd name="connsiteX35" fmla="*/ 2643612 w 2679825"/>
              <a:gd name="connsiteY35" fmla="*/ 1575302 h 2606080"/>
              <a:gd name="connsiteX36" fmla="*/ 2516863 w 2679825"/>
              <a:gd name="connsiteY36" fmla="*/ 1520982 h 2606080"/>
              <a:gd name="connsiteX37" fmla="*/ 2498756 w 2679825"/>
              <a:gd name="connsiteY37" fmla="*/ 1575302 h 2606080"/>
              <a:gd name="connsiteX38" fmla="*/ 2571184 w 2679825"/>
              <a:gd name="connsiteY38" fmla="*/ 1611516 h 2606080"/>
              <a:gd name="connsiteX39" fmla="*/ 2553077 w 2679825"/>
              <a:gd name="connsiteY39" fmla="*/ 1638677 h 2606080"/>
              <a:gd name="connsiteX40" fmla="*/ 2417275 w 2679825"/>
              <a:gd name="connsiteY40" fmla="*/ 1602463 h 2606080"/>
              <a:gd name="connsiteX41" fmla="*/ 2408221 w 2679825"/>
              <a:gd name="connsiteY41" fmla="*/ 1765425 h 2606080"/>
              <a:gd name="connsiteX42" fmla="*/ 2299580 w 2679825"/>
              <a:gd name="connsiteY42" fmla="*/ 1865013 h 2606080"/>
              <a:gd name="connsiteX43" fmla="*/ 2209045 w 2679825"/>
              <a:gd name="connsiteY43" fmla="*/ 1955548 h 2606080"/>
              <a:gd name="connsiteX44" fmla="*/ 2172831 w 2679825"/>
              <a:gd name="connsiteY44" fmla="*/ 1973655 h 2606080"/>
              <a:gd name="connsiteX45" fmla="*/ 2064190 w 2679825"/>
              <a:gd name="connsiteY45" fmla="*/ 1874067 h 2606080"/>
              <a:gd name="connsiteX46" fmla="*/ 1973655 w 2679825"/>
              <a:gd name="connsiteY46" fmla="*/ 1855960 h 2606080"/>
              <a:gd name="connsiteX47" fmla="*/ 1883120 w 2679825"/>
              <a:gd name="connsiteY47" fmla="*/ 1801639 h 2606080"/>
              <a:gd name="connsiteX48" fmla="*/ 1901227 w 2679825"/>
              <a:gd name="connsiteY48" fmla="*/ 1692998 h 2606080"/>
              <a:gd name="connsiteX49" fmla="*/ 1810693 w 2679825"/>
              <a:gd name="connsiteY49" fmla="*/ 1602463 h 2606080"/>
              <a:gd name="connsiteX50" fmla="*/ 1548142 w 2679825"/>
              <a:gd name="connsiteY50" fmla="*/ 1638677 h 2606080"/>
              <a:gd name="connsiteX51" fmla="*/ 1539089 w 2679825"/>
              <a:gd name="connsiteY51" fmla="*/ 1566249 h 2606080"/>
              <a:gd name="connsiteX52" fmla="*/ 1466661 w 2679825"/>
              <a:gd name="connsiteY52" fmla="*/ 1484768 h 2606080"/>
              <a:gd name="connsiteX53" fmla="*/ 1502875 w 2679825"/>
              <a:gd name="connsiteY53" fmla="*/ 1475714 h 2606080"/>
              <a:gd name="connsiteX54" fmla="*/ 1530035 w 2679825"/>
              <a:gd name="connsiteY54" fmla="*/ 1430447 h 2606080"/>
              <a:gd name="connsiteX55" fmla="*/ 1511928 w 2679825"/>
              <a:gd name="connsiteY55" fmla="*/ 1367073 h 2606080"/>
              <a:gd name="connsiteX56" fmla="*/ 1484768 w 2679825"/>
              <a:gd name="connsiteY56" fmla="*/ 1394233 h 2606080"/>
              <a:gd name="connsiteX57" fmla="*/ 1439501 w 2679825"/>
              <a:gd name="connsiteY57" fmla="*/ 1358019 h 2606080"/>
              <a:gd name="connsiteX58" fmla="*/ 1430447 w 2679825"/>
              <a:gd name="connsiteY58" fmla="*/ 1403287 h 2606080"/>
              <a:gd name="connsiteX59" fmla="*/ 1358019 w 2679825"/>
              <a:gd name="connsiteY59" fmla="*/ 1457607 h 2606080"/>
              <a:gd name="connsiteX60" fmla="*/ 1358019 w 2679825"/>
              <a:gd name="connsiteY60" fmla="*/ 1520982 h 2606080"/>
              <a:gd name="connsiteX61" fmla="*/ 1421394 w 2679825"/>
              <a:gd name="connsiteY61" fmla="*/ 1566249 h 2606080"/>
              <a:gd name="connsiteX62" fmla="*/ 1367073 w 2679825"/>
              <a:gd name="connsiteY62" fmla="*/ 1720158 h 2606080"/>
              <a:gd name="connsiteX63" fmla="*/ 1186004 w 2679825"/>
              <a:gd name="connsiteY63" fmla="*/ 1883120 h 2606080"/>
              <a:gd name="connsiteX64" fmla="*/ 1013988 w 2679825"/>
              <a:gd name="connsiteY64" fmla="*/ 1892174 h 2606080"/>
              <a:gd name="connsiteX65" fmla="*/ 959667 w 2679825"/>
              <a:gd name="connsiteY65" fmla="*/ 1819746 h 2606080"/>
              <a:gd name="connsiteX66" fmla="*/ 860079 w 2679825"/>
              <a:gd name="connsiteY66" fmla="*/ 1837853 h 2606080"/>
              <a:gd name="connsiteX67" fmla="*/ 851025 w 2679825"/>
              <a:gd name="connsiteY67" fmla="*/ 1919334 h 2606080"/>
              <a:gd name="connsiteX68" fmla="*/ 896293 w 2679825"/>
              <a:gd name="connsiteY68" fmla="*/ 1937441 h 2606080"/>
              <a:gd name="connsiteX69" fmla="*/ 932507 w 2679825"/>
              <a:gd name="connsiteY69" fmla="*/ 1901227 h 2606080"/>
              <a:gd name="connsiteX70" fmla="*/ 977774 w 2679825"/>
              <a:gd name="connsiteY70" fmla="*/ 1919334 h 2606080"/>
              <a:gd name="connsiteX71" fmla="*/ 986827 w 2679825"/>
              <a:gd name="connsiteY71" fmla="*/ 2000815 h 2606080"/>
              <a:gd name="connsiteX72" fmla="*/ 1113576 w 2679825"/>
              <a:gd name="connsiteY72" fmla="*/ 2055136 h 2606080"/>
              <a:gd name="connsiteX73" fmla="*/ 1204111 w 2679825"/>
              <a:gd name="connsiteY73" fmla="*/ 2064190 h 2606080"/>
              <a:gd name="connsiteX74" fmla="*/ 1158843 w 2679825"/>
              <a:gd name="connsiteY74" fmla="*/ 2209045 h 2606080"/>
              <a:gd name="connsiteX75" fmla="*/ 1276538 w 2679825"/>
              <a:gd name="connsiteY75" fmla="*/ 2362954 h 2606080"/>
              <a:gd name="connsiteX76" fmla="*/ 1213164 w 2679825"/>
              <a:gd name="connsiteY76" fmla="*/ 2372007 h 2606080"/>
              <a:gd name="connsiteX77" fmla="*/ 1186004 w 2679825"/>
              <a:gd name="connsiteY77" fmla="*/ 2372007 h 2606080"/>
              <a:gd name="connsiteX78" fmla="*/ 1204111 w 2679825"/>
              <a:gd name="connsiteY78" fmla="*/ 2408221 h 2606080"/>
              <a:gd name="connsiteX79" fmla="*/ 1321806 w 2679825"/>
              <a:gd name="connsiteY79" fmla="*/ 2471596 h 2606080"/>
              <a:gd name="connsiteX80" fmla="*/ 1321806 w 2679825"/>
              <a:gd name="connsiteY80" fmla="*/ 2516863 h 2606080"/>
              <a:gd name="connsiteX81" fmla="*/ 1231271 w 2679825"/>
              <a:gd name="connsiteY81" fmla="*/ 2516863 h 2606080"/>
              <a:gd name="connsiteX82" fmla="*/ 1267485 w 2679825"/>
              <a:gd name="connsiteY82" fmla="*/ 2598344 h 2606080"/>
              <a:gd name="connsiteX83" fmla="*/ 1222217 w 2679825"/>
              <a:gd name="connsiteY83" fmla="*/ 2598344 h 2606080"/>
              <a:gd name="connsiteX84" fmla="*/ 1222217 w 2679825"/>
              <a:gd name="connsiteY84" fmla="*/ 2589291 h 2606080"/>
              <a:gd name="connsiteX85" fmla="*/ 1079047 w 2679825"/>
              <a:gd name="connsiteY85" fmla="*/ 2542023 h 2606080"/>
              <a:gd name="connsiteX86" fmla="*/ 866395 w 2679825"/>
              <a:gd name="connsiteY86" fmla="*/ 2605819 h 2606080"/>
              <a:gd name="connsiteX87" fmla="*/ 239074 w 2679825"/>
              <a:gd name="connsiteY87" fmla="*/ 2393167 h 2606080"/>
              <a:gd name="connsiteX88" fmla="*/ 228442 w 2679825"/>
              <a:gd name="connsiteY88" fmla="*/ 2382535 h 2606080"/>
              <a:gd name="connsiteX0" fmla="*/ 69270 w 2749095"/>
              <a:gd name="connsiteY0" fmla="*/ 579421 h 2606080"/>
              <a:gd name="connsiteX1" fmla="*/ 168858 w 2749095"/>
              <a:gd name="connsiteY1" fmla="*/ 543207 h 2606080"/>
              <a:gd name="connsiteX2" fmla="*/ 214125 w 2749095"/>
              <a:gd name="connsiteY2" fmla="*/ 461726 h 2606080"/>
              <a:gd name="connsiteX3" fmla="*/ 250339 w 2749095"/>
              <a:gd name="connsiteY3" fmla="*/ 416459 h 2606080"/>
              <a:gd name="connsiteX4" fmla="*/ 214125 w 2749095"/>
              <a:gd name="connsiteY4" fmla="*/ 362138 h 2606080"/>
              <a:gd name="connsiteX5" fmla="*/ 205072 w 2749095"/>
              <a:gd name="connsiteY5" fmla="*/ 262550 h 2606080"/>
              <a:gd name="connsiteX6" fmla="*/ 196018 w 2749095"/>
              <a:gd name="connsiteY6" fmla="*/ 208229 h 2606080"/>
              <a:gd name="connsiteX7" fmla="*/ 141697 w 2749095"/>
              <a:gd name="connsiteY7" fmla="*/ 181069 h 2606080"/>
              <a:gd name="connsiteX8" fmla="*/ 150751 w 2749095"/>
              <a:gd name="connsiteY8" fmla="*/ 144855 h 2606080"/>
              <a:gd name="connsiteX9" fmla="*/ 205072 w 2749095"/>
              <a:gd name="connsiteY9" fmla="*/ 144855 h 2606080"/>
              <a:gd name="connsiteX10" fmla="*/ 205072 w 2749095"/>
              <a:gd name="connsiteY10" fmla="*/ 108641 h 2606080"/>
              <a:gd name="connsiteX11" fmla="*/ 177911 w 2749095"/>
              <a:gd name="connsiteY11" fmla="*/ 90534 h 2606080"/>
              <a:gd name="connsiteX12" fmla="*/ 205072 w 2749095"/>
              <a:gd name="connsiteY12" fmla="*/ 0 h 2606080"/>
              <a:gd name="connsiteX13" fmla="*/ 440462 w 2749095"/>
              <a:gd name="connsiteY13" fmla="*/ 54320 h 2606080"/>
              <a:gd name="connsiteX14" fmla="*/ 440462 w 2749095"/>
              <a:gd name="connsiteY14" fmla="*/ 36213 h 2606080"/>
              <a:gd name="connsiteX15" fmla="*/ 530996 w 2749095"/>
              <a:gd name="connsiteY15" fmla="*/ 117695 h 2606080"/>
              <a:gd name="connsiteX16" fmla="*/ 703012 w 2749095"/>
              <a:gd name="connsiteY16" fmla="*/ 90534 h 2606080"/>
              <a:gd name="connsiteX17" fmla="*/ 802600 w 2749095"/>
              <a:gd name="connsiteY17" fmla="*/ 90534 h 2606080"/>
              <a:gd name="connsiteX18" fmla="*/ 947456 w 2749095"/>
              <a:gd name="connsiteY18" fmla="*/ 153908 h 2606080"/>
              <a:gd name="connsiteX19" fmla="*/ 1255274 w 2749095"/>
              <a:gd name="connsiteY19" fmla="*/ 271603 h 2606080"/>
              <a:gd name="connsiteX20" fmla="*/ 1309594 w 2749095"/>
              <a:gd name="connsiteY20" fmla="*/ 425512 h 2606080"/>
              <a:gd name="connsiteX21" fmla="*/ 1372969 w 2749095"/>
              <a:gd name="connsiteY21" fmla="*/ 470780 h 2606080"/>
              <a:gd name="connsiteX22" fmla="*/ 1436343 w 2749095"/>
              <a:gd name="connsiteY22" fmla="*/ 506994 h 2606080"/>
              <a:gd name="connsiteX23" fmla="*/ 1490664 w 2749095"/>
              <a:gd name="connsiteY23" fmla="*/ 597528 h 2606080"/>
              <a:gd name="connsiteX24" fmla="*/ 1997658 w 2749095"/>
              <a:gd name="connsiteY24" fmla="*/ 1013988 h 2606080"/>
              <a:gd name="connsiteX25" fmla="*/ 2024818 w 2749095"/>
              <a:gd name="connsiteY25" fmla="*/ 1149790 h 2606080"/>
              <a:gd name="connsiteX26" fmla="*/ 2006711 w 2749095"/>
              <a:gd name="connsiteY26" fmla="*/ 1321805 h 2606080"/>
              <a:gd name="connsiteX27" fmla="*/ 2061032 w 2749095"/>
              <a:gd name="connsiteY27" fmla="*/ 1394233 h 2606080"/>
              <a:gd name="connsiteX28" fmla="*/ 2088192 w 2749095"/>
              <a:gd name="connsiteY28" fmla="*/ 1321805 h 2606080"/>
              <a:gd name="connsiteX29" fmla="*/ 2106299 w 2749095"/>
              <a:gd name="connsiteY29" fmla="*/ 1113576 h 2606080"/>
              <a:gd name="connsiteX30" fmla="*/ 2314529 w 2749095"/>
              <a:gd name="connsiteY30" fmla="*/ 1004934 h 2606080"/>
              <a:gd name="connsiteX31" fmla="*/ 2468438 w 2749095"/>
              <a:gd name="connsiteY31" fmla="*/ 1086415 h 2606080"/>
              <a:gd name="connsiteX32" fmla="*/ 2549919 w 2749095"/>
              <a:gd name="connsiteY32" fmla="*/ 1240324 h 2606080"/>
              <a:gd name="connsiteX33" fmla="*/ 2749095 w 2749095"/>
              <a:gd name="connsiteY33" fmla="*/ 1403287 h 2606080"/>
              <a:gd name="connsiteX34" fmla="*/ 2721935 w 2749095"/>
              <a:gd name="connsiteY34" fmla="*/ 1484768 h 2606080"/>
              <a:gd name="connsiteX35" fmla="*/ 2712882 w 2749095"/>
              <a:gd name="connsiteY35" fmla="*/ 1575302 h 2606080"/>
              <a:gd name="connsiteX36" fmla="*/ 2586133 w 2749095"/>
              <a:gd name="connsiteY36" fmla="*/ 1520982 h 2606080"/>
              <a:gd name="connsiteX37" fmla="*/ 2568026 w 2749095"/>
              <a:gd name="connsiteY37" fmla="*/ 1575302 h 2606080"/>
              <a:gd name="connsiteX38" fmla="*/ 2640454 w 2749095"/>
              <a:gd name="connsiteY38" fmla="*/ 1611516 h 2606080"/>
              <a:gd name="connsiteX39" fmla="*/ 2622347 w 2749095"/>
              <a:gd name="connsiteY39" fmla="*/ 1638677 h 2606080"/>
              <a:gd name="connsiteX40" fmla="*/ 2486545 w 2749095"/>
              <a:gd name="connsiteY40" fmla="*/ 1602463 h 2606080"/>
              <a:gd name="connsiteX41" fmla="*/ 2477491 w 2749095"/>
              <a:gd name="connsiteY41" fmla="*/ 1765425 h 2606080"/>
              <a:gd name="connsiteX42" fmla="*/ 2368850 w 2749095"/>
              <a:gd name="connsiteY42" fmla="*/ 1865013 h 2606080"/>
              <a:gd name="connsiteX43" fmla="*/ 2278315 w 2749095"/>
              <a:gd name="connsiteY43" fmla="*/ 1955548 h 2606080"/>
              <a:gd name="connsiteX44" fmla="*/ 2242101 w 2749095"/>
              <a:gd name="connsiteY44" fmla="*/ 1973655 h 2606080"/>
              <a:gd name="connsiteX45" fmla="*/ 2133460 w 2749095"/>
              <a:gd name="connsiteY45" fmla="*/ 1874067 h 2606080"/>
              <a:gd name="connsiteX46" fmla="*/ 2042925 w 2749095"/>
              <a:gd name="connsiteY46" fmla="*/ 1855960 h 2606080"/>
              <a:gd name="connsiteX47" fmla="*/ 1952390 w 2749095"/>
              <a:gd name="connsiteY47" fmla="*/ 1801639 h 2606080"/>
              <a:gd name="connsiteX48" fmla="*/ 1970497 w 2749095"/>
              <a:gd name="connsiteY48" fmla="*/ 1692998 h 2606080"/>
              <a:gd name="connsiteX49" fmla="*/ 1879963 w 2749095"/>
              <a:gd name="connsiteY49" fmla="*/ 1602463 h 2606080"/>
              <a:gd name="connsiteX50" fmla="*/ 1617412 w 2749095"/>
              <a:gd name="connsiteY50" fmla="*/ 1638677 h 2606080"/>
              <a:gd name="connsiteX51" fmla="*/ 1608359 w 2749095"/>
              <a:gd name="connsiteY51" fmla="*/ 1566249 h 2606080"/>
              <a:gd name="connsiteX52" fmla="*/ 1535931 w 2749095"/>
              <a:gd name="connsiteY52" fmla="*/ 1484768 h 2606080"/>
              <a:gd name="connsiteX53" fmla="*/ 1572145 w 2749095"/>
              <a:gd name="connsiteY53" fmla="*/ 1475714 h 2606080"/>
              <a:gd name="connsiteX54" fmla="*/ 1599305 w 2749095"/>
              <a:gd name="connsiteY54" fmla="*/ 1430447 h 2606080"/>
              <a:gd name="connsiteX55" fmla="*/ 1581198 w 2749095"/>
              <a:gd name="connsiteY55" fmla="*/ 1367073 h 2606080"/>
              <a:gd name="connsiteX56" fmla="*/ 1554038 w 2749095"/>
              <a:gd name="connsiteY56" fmla="*/ 1394233 h 2606080"/>
              <a:gd name="connsiteX57" fmla="*/ 1508771 w 2749095"/>
              <a:gd name="connsiteY57" fmla="*/ 1358019 h 2606080"/>
              <a:gd name="connsiteX58" fmla="*/ 1499717 w 2749095"/>
              <a:gd name="connsiteY58" fmla="*/ 1403287 h 2606080"/>
              <a:gd name="connsiteX59" fmla="*/ 1427289 w 2749095"/>
              <a:gd name="connsiteY59" fmla="*/ 1457607 h 2606080"/>
              <a:gd name="connsiteX60" fmla="*/ 1427289 w 2749095"/>
              <a:gd name="connsiteY60" fmla="*/ 1520982 h 2606080"/>
              <a:gd name="connsiteX61" fmla="*/ 1490664 w 2749095"/>
              <a:gd name="connsiteY61" fmla="*/ 1566249 h 2606080"/>
              <a:gd name="connsiteX62" fmla="*/ 1436343 w 2749095"/>
              <a:gd name="connsiteY62" fmla="*/ 1720158 h 2606080"/>
              <a:gd name="connsiteX63" fmla="*/ 1255274 w 2749095"/>
              <a:gd name="connsiteY63" fmla="*/ 1883120 h 2606080"/>
              <a:gd name="connsiteX64" fmla="*/ 1083258 w 2749095"/>
              <a:gd name="connsiteY64" fmla="*/ 1892174 h 2606080"/>
              <a:gd name="connsiteX65" fmla="*/ 1028937 w 2749095"/>
              <a:gd name="connsiteY65" fmla="*/ 1819746 h 2606080"/>
              <a:gd name="connsiteX66" fmla="*/ 929349 w 2749095"/>
              <a:gd name="connsiteY66" fmla="*/ 1837853 h 2606080"/>
              <a:gd name="connsiteX67" fmla="*/ 920295 w 2749095"/>
              <a:gd name="connsiteY67" fmla="*/ 1919334 h 2606080"/>
              <a:gd name="connsiteX68" fmla="*/ 965563 w 2749095"/>
              <a:gd name="connsiteY68" fmla="*/ 1937441 h 2606080"/>
              <a:gd name="connsiteX69" fmla="*/ 1001777 w 2749095"/>
              <a:gd name="connsiteY69" fmla="*/ 1901227 h 2606080"/>
              <a:gd name="connsiteX70" fmla="*/ 1047044 w 2749095"/>
              <a:gd name="connsiteY70" fmla="*/ 1919334 h 2606080"/>
              <a:gd name="connsiteX71" fmla="*/ 1056097 w 2749095"/>
              <a:gd name="connsiteY71" fmla="*/ 2000815 h 2606080"/>
              <a:gd name="connsiteX72" fmla="*/ 1182846 w 2749095"/>
              <a:gd name="connsiteY72" fmla="*/ 2055136 h 2606080"/>
              <a:gd name="connsiteX73" fmla="*/ 1273381 w 2749095"/>
              <a:gd name="connsiteY73" fmla="*/ 2064190 h 2606080"/>
              <a:gd name="connsiteX74" fmla="*/ 1228113 w 2749095"/>
              <a:gd name="connsiteY74" fmla="*/ 2209045 h 2606080"/>
              <a:gd name="connsiteX75" fmla="*/ 1345808 w 2749095"/>
              <a:gd name="connsiteY75" fmla="*/ 2362954 h 2606080"/>
              <a:gd name="connsiteX76" fmla="*/ 1282434 w 2749095"/>
              <a:gd name="connsiteY76" fmla="*/ 2372007 h 2606080"/>
              <a:gd name="connsiteX77" fmla="*/ 1255274 w 2749095"/>
              <a:gd name="connsiteY77" fmla="*/ 2372007 h 2606080"/>
              <a:gd name="connsiteX78" fmla="*/ 1273381 w 2749095"/>
              <a:gd name="connsiteY78" fmla="*/ 2408221 h 2606080"/>
              <a:gd name="connsiteX79" fmla="*/ 1391076 w 2749095"/>
              <a:gd name="connsiteY79" fmla="*/ 2471596 h 2606080"/>
              <a:gd name="connsiteX80" fmla="*/ 1391076 w 2749095"/>
              <a:gd name="connsiteY80" fmla="*/ 2516863 h 2606080"/>
              <a:gd name="connsiteX81" fmla="*/ 1300541 w 2749095"/>
              <a:gd name="connsiteY81" fmla="*/ 2516863 h 2606080"/>
              <a:gd name="connsiteX82" fmla="*/ 1336755 w 2749095"/>
              <a:gd name="connsiteY82" fmla="*/ 2598344 h 2606080"/>
              <a:gd name="connsiteX83" fmla="*/ 1291487 w 2749095"/>
              <a:gd name="connsiteY83" fmla="*/ 2598344 h 2606080"/>
              <a:gd name="connsiteX84" fmla="*/ 1291487 w 2749095"/>
              <a:gd name="connsiteY84" fmla="*/ 2589291 h 2606080"/>
              <a:gd name="connsiteX85" fmla="*/ 1148317 w 2749095"/>
              <a:gd name="connsiteY85" fmla="*/ 2542023 h 2606080"/>
              <a:gd name="connsiteX86" fmla="*/ 935665 w 2749095"/>
              <a:gd name="connsiteY86" fmla="*/ 2605819 h 2606080"/>
              <a:gd name="connsiteX87" fmla="*/ 308344 w 2749095"/>
              <a:gd name="connsiteY87" fmla="*/ 2393167 h 2606080"/>
              <a:gd name="connsiteX88" fmla="*/ 0 w 2749095"/>
              <a:gd name="connsiteY88" fmla="*/ 2478228 h 260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749095" h="2606080">
                <a:moveTo>
                  <a:pt x="69270" y="579421"/>
                </a:moveTo>
                <a:lnTo>
                  <a:pt x="168858" y="543207"/>
                </a:lnTo>
                <a:lnTo>
                  <a:pt x="214125" y="461726"/>
                </a:lnTo>
                <a:lnTo>
                  <a:pt x="250339" y="416459"/>
                </a:lnTo>
                <a:lnTo>
                  <a:pt x="214125" y="362138"/>
                </a:lnTo>
                <a:lnTo>
                  <a:pt x="205072" y="262550"/>
                </a:lnTo>
                <a:lnTo>
                  <a:pt x="196018" y="208229"/>
                </a:lnTo>
                <a:lnTo>
                  <a:pt x="141697" y="181069"/>
                </a:lnTo>
                <a:lnTo>
                  <a:pt x="150751" y="144855"/>
                </a:lnTo>
                <a:lnTo>
                  <a:pt x="205072" y="144855"/>
                </a:lnTo>
                <a:lnTo>
                  <a:pt x="205072" y="108641"/>
                </a:lnTo>
                <a:lnTo>
                  <a:pt x="177911" y="90534"/>
                </a:lnTo>
                <a:lnTo>
                  <a:pt x="205072" y="0"/>
                </a:lnTo>
                <a:lnTo>
                  <a:pt x="440462" y="54320"/>
                </a:lnTo>
                <a:lnTo>
                  <a:pt x="440462" y="36213"/>
                </a:lnTo>
                <a:lnTo>
                  <a:pt x="530996" y="117695"/>
                </a:lnTo>
                <a:lnTo>
                  <a:pt x="703012" y="90534"/>
                </a:lnTo>
                <a:lnTo>
                  <a:pt x="802600" y="90534"/>
                </a:lnTo>
                <a:lnTo>
                  <a:pt x="947456" y="153908"/>
                </a:lnTo>
                <a:lnTo>
                  <a:pt x="1255274" y="271603"/>
                </a:lnTo>
                <a:lnTo>
                  <a:pt x="1309594" y="425512"/>
                </a:lnTo>
                <a:lnTo>
                  <a:pt x="1372969" y="470780"/>
                </a:lnTo>
                <a:lnTo>
                  <a:pt x="1436343" y="506994"/>
                </a:lnTo>
                <a:lnTo>
                  <a:pt x="1490664" y="597528"/>
                </a:lnTo>
                <a:lnTo>
                  <a:pt x="1997658" y="1013988"/>
                </a:lnTo>
                <a:lnTo>
                  <a:pt x="2024818" y="1149790"/>
                </a:lnTo>
                <a:lnTo>
                  <a:pt x="2006711" y="1321805"/>
                </a:lnTo>
                <a:lnTo>
                  <a:pt x="2061032" y="1394233"/>
                </a:lnTo>
                <a:lnTo>
                  <a:pt x="2088192" y="1321805"/>
                </a:lnTo>
                <a:lnTo>
                  <a:pt x="2106299" y="1113576"/>
                </a:lnTo>
                <a:lnTo>
                  <a:pt x="2314529" y="1004934"/>
                </a:lnTo>
                <a:lnTo>
                  <a:pt x="2468438" y="1086415"/>
                </a:lnTo>
                <a:lnTo>
                  <a:pt x="2549919" y="1240324"/>
                </a:lnTo>
                <a:lnTo>
                  <a:pt x="2749095" y="1403287"/>
                </a:lnTo>
                <a:lnTo>
                  <a:pt x="2721935" y="1484768"/>
                </a:lnTo>
                <a:lnTo>
                  <a:pt x="2712882" y="1575302"/>
                </a:lnTo>
                <a:lnTo>
                  <a:pt x="2586133" y="1520982"/>
                </a:lnTo>
                <a:lnTo>
                  <a:pt x="2568026" y="1575302"/>
                </a:lnTo>
                <a:lnTo>
                  <a:pt x="2640454" y="1611516"/>
                </a:lnTo>
                <a:lnTo>
                  <a:pt x="2622347" y="1638677"/>
                </a:lnTo>
                <a:lnTo>
                  <a:pt x="2486545" y="1602463"/>
                </a:lnTo>
                <a:lnTo>
                  <a:pt x="2477491" y="1765425"/>
                </a:lnTo>
                <a:lnTo>
                  <a:pt x="2368850" y="1865013"/>
                </a:lnTo>
                <a:lnTo>
                  <a:pt x="2278315" y="1955548"/>
                </a:lnTo>
                <a:lnTo>
                  <a:pt x="2242101" y="1973655"/>
                </a:lnTo>
                <a:lnTo>
                  <a:pt x="2133460" y="1874067"/>
                </a:lnTo>
                <a:lnTo>
                  <a:pt x="2042925" y="1855960"/>
                </a:lnTo>
                <a:lnTo>
                  <a:pt x="1952390" y="1801639"/>
                </a:lnTo>
                <a:lnTo>
                  <a:pt x="1970497" y="1692998"/>
                </a:lnTo>
                <a:lnTo>
                  <a:pt x="1879963" y="1602463"/>
                </a:lnTo>
                <a:lnTo>
                  <a:pt x="1617412" y="1638677"/>
                </a:lnTo>
                <a:lnTo>
                  <a:pt x="1608359" y="1566249"/>
                </a:lnTo>
                <a:lnTo>
                  <a:pt x="1535931" y="1484768"/>
                </a:lnTo>
                <a:lnTo>
                  <a:pt x="1572145" y="1475714"/>
                </a:lnTo>
                <a:lnTo>
                  <a:pt x="1599305" y="1430447"/>
                </a:lnTo>
                <a:lnTo>
                  <a:pt x="1581198" y="1367073"/>
                </a:lnTo>
                <a:lnTo>
                  <a:pt x="1554038" y="1394233"/>
                </a:lnTo>
                <a:lnTo>
                  <a:pt x="1508771" y="1358019"/>
                </a:lnTo>
                <a:lnTo>
                  <a:pt x="1499717" y="1403287"/>
                </a:lnTo>
                <a:lnTo>
                  <a:pt x="1427289" y="1457607"/>
                </a:lnTo>
                <a:lnTo>
                  <a:pt x="1427289" y="1520982"/>
                </a:lnTo>
                <a:lnTo>
                  <a:pt x="1490664" y="1566249"/>
                </a:lnTo>
                <a:lnTo>
                  <a:pt x="1436343" y="1720158"/>
                </a:lnTo>
                <a:lnTo>
                  <a:pt x="1255274" y="1883120"/>
                </a:lnTo>
                <a:lnTo>
                  <a:pt x="1083258" y="1892174"/>
                </a:lnTo>
                <a:lnTo>
                  <a:pt x="1028937" y="1819746"/>
                </a:lnTo>
                <a:lnTo>
                  <a:pt x="929349" y="1837853"/>
                </a:lnTo>
                <a:lnTo>
                  <a:pt x="920295" y="1919334"/>
                </a:lnTo>
                <a:lnTo>
                  <a:pt x="965563" y="1937441"/>
                </a:lnTo>
                <a:lnTo>
                  <a:pt x="1001777" y="1901227"/>
                </a:lnTo>
                <a:lnTo>
                  <a:pt x="1047044" y="1919334"/>
                </a:lnTo>
                <a:lnTo>
                  <a:pt x="1056097" y="2000815"/>
                </a:lnTo>
                <a:lnTo>
                  <a:pt x="1182846" y="2055136"/>
                </a:lnTo>
                <a:lnTo>
                  <a:pt x="1273381" y="2064190"/>
                </a:lnTo>
                <a:lnTo>
                  <a:pt x="1228113" y="2209045"/>
                </a:lnTo>
                <a:lnTo>
                  <a:pt x="1345808" y="2362954"/>
                </a:lnTo>
                <a:lnTo>
                  <a:pt x="1282434" y="2372007"/>
                </a:lnTo>
                <a:lnTo>
                  <a:pt x="1255274" y="2372007"/>
                </a:lnTo>
                <a:lnTo>
                  <a:pt x="1273381" y="2408221"/>
                </a:lnTo>
                <a:lnTo>
                  <a:pt x="1391076" y="2471596"/>
                </a:lnTo>
                <a:lnTo>
                  <a:pt x="1391076" y="2516863"/>
                </a:lnTo>
                <a:lnTo>
                  <a:pt x="1300541" y="2516863"/>
                </a:lnTo>
                <a:lnTo>
                  <a:pt x="1336755" y="2598344"/>
                </a:lnTo>
                <a:lnTo>
                  <a:pt x="1291487" y="2598344"/>
                </a:lnTo>
                <a:lnTo>
                  <a:pt x="1291487" y="2589291"/>
                </a:lnTo>
                <a:cubicBezTo>
                  <a:pt x="1290663" y="2588765"/>
                  <a:pt x="1149348" y="2540795"/>
                  <a:pt x="1148317" y="2542023"/>
                </a:cubicBezTo>
                <a:cubicBezTo>
                  <a:pt x="1117367" y="2535917"/>
                  <a:pt x="944526" y="2603604"/>
                  <a:pt x="935665" y="2605819"/>
                </a:cubicBezTo>
                <a:cubicBezTo>
                  <a:pt x="893135" y="2614680"/>
                  <a:pt x="317204" y="2395382"/>
                  <a:pt x="308344" y="2393167"/>
                </a:cubicBezTo>
                <a:cubicBezTo>
                  <a:pt x="202019" y="2355953"/>
                  <a:pt x="2215" y="2480443"/>
                  <a:pt x="0" y="2478228"/>
                </a:cubicBezTo>
              </a:path>
            </a:pathLst>
          </a:custGeom>
          <a:solidFill>
            <a:srgbClr val="C00000">
              <a:alpha val="25098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A5C152C-202E-471E-8833-E0F61460D950}"/>
              </a:ext>
            </a:extLst>
          </p:cNvPr>
          <p:cNvSpPr/>
          <p:nvPr/>
        </p:nvSpPr>
        <p:spPr>
          <a:xfrm>
            <a:off x="2137145" y="552893"/>
            <a:ext cx="7959718" cy="5816009"/>
          </a:xfrm>
          <a:custGeom>
            <a:avLst/>
            <a:gdLst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101" fmla="*/ 6507126 w 7910623"/>
              <a:gd name="connsiteY101" fmla="*/ 744279 h 5816009"/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101" fmla="*/ 6475228 w 7910623"/>
              <a:gd name="connsiteY101" fmla="*/ 3689498 h 5816009"/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101" fmla="*/ 6475228 w 7910623"/>
              <a:gd name="connsiteY101" fmla="*/ 3689498 h 5816009"/>
              <a:gd name="connsiteX102" fmla="*/ 6475228 w 7910623"/>
              <a:gd name="connsiteY102" fmla="*/ 3678865 h 5816009"/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101" fmla="*/ 6475228 w 7910623"/>
              <a:gd name="connsiteY101" fmla="*/ 3689498 h 5816009"/>
              <a:gd name="connsiteX102" fmla="*/ 6666614 w 7910623"/>
              <a:gd name="connsiteY102" fmla="*/ 3646968 h 5816009"/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101" fmla="*/ 6475228 w 7910623"/>
              <a:gd name="connsiteY101" fmla="*/ 3689498 h 5816009"/>
              <a:gd name="connsiteX102" fmla="*/ 6666614 w 7910623"/>
              <a:gd name="connsiteY102" fmla="*/ 3646968 h 5816009"/>
              <a:gd name="connsiteX103" fmla="*/ 6687879 w 7910623"/>
              <a:gd name="connsiteY103" fmla="*/ 3646967 h 5816009"/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101" fmla="*/ 6475228 w 7910623"/>
              <a:gd name="connsiteY101" fmla="*/ 3689498 h 5816009"/>
              <a:gd name="connsiteX102" fmla="*/ 6666614 w 7910623"/>
              <a:gd name="connsiteY102" fmla="*/ 3646968 h 5816009"/>
              <a:gd name="connsiteX103" fmla="*/ 6826102 w 7910623"/>
              <a:gd name="connsiteY103" fmla="*/ 3753292 h 5816009"/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101" fmla="*/ 6475228 w 7910623"/>
              <a:gd name="connsiteY101" fmla="*/ 3689498 h 5816009"/>
              <a:gd name="connsiteX102" fmla="*/ 6666614 w 7910623"/>
              <a:gd name="connsiteY102" fmla="*/ 3646968 h 5816009"/>
              <a:gd name="connsiteX103" fmla="*/ 6826102 w 7910623"/>
              <a:gd name="connsiteY103" fmla="*/ 3753292 h 5816009"/>
              <a:gd name="connsiteX104" fmla="*/ 6868633 w 7910623"/>
              <a:gd name="connsiteY104" fmla="*/ 3763926 h 5816009"/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101" fmla="*/ 6475228 w 7910623"/>
              <a:gd name="connsiteY101" fmla="*/ 3689498 h 5816009"/>
              <a:gd name="connsiteX102" fmla="*/ 6666614 w 7910623"/>
              <a:gd name="connsiteY102" fmla="*/ 3646968 h 5816009"/>
              <a:gd name="connsiteX103" fmla="*/ 6826102 w 7910623"/>
              <a:gd name="connsiteY103" fmla="*/ 3753292 h 5816009"/>
              <a:gd name="connsiteX104" fmla="*/ 6879266 w 7910623"/>
              <a:gd name="connsiteY104" fmla="*/ 3859620 h 5816009"/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101" fmla="*/ 6475228 w 7910623"/>
              <a:gd name="connsiteY101" fmla="*/ 3689498 h 5816009"/>
              <a:gd name="connsiteX102" fmla="*/ 6666614 w 7910623"/>
              <a:gd name="connsiteY102" fmla="*/ 3646968 h 5816009"/>
              <a:gd name="connsiteX103" fmla="*/ 6826102 w 7910623"/>
              <a:gd name="connsiteY103" fmla="*/ 3753292 h 5816009"/>
              <a:gd name="connsiteX104" fmla="*/ 6879266 w 7910623"/>
              <a:gd name="connsiteY104" fmla="*/ 3859620 h 5816009"/>
              <a:gd name="connsiteX105" fmla="*/ 6858000 w 7910623"/>
              <a:gd name="connsiteY105" fmla="*/ 3838354 h 5816009"/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101" fmla="*/ 6475228 w 7910623"/>
              <a:gd name="connsiteY101" fmla="*/ 3689498 h 5816009"/>
              <a:gd name="connsiteX102" fmla="*/ 6666614 w 7910623"/>
              <a:gd name="connsiteY102" fmla="*/ 3646968 h 5816009"/>
              <a:gd name="connsiteX103" fmla="*/ 6826102 w 7910623"/>
              <a:gd name="connsiteY103" fmla="*/ 3753292 h 5816009"/>
              <a:gd name="connsiteX104" fmla="*/ 6879266 w 7910623"/>
              <a:gd name="connsiteY104" fmla="*/ 3859620 h 5816009"/>
              <a:gd name="connsiteX105" fmla="*/ 7028121 w 7910623"/>
              <a:gd name="connsiteY105" fmla="*/ 3965944 h 5816009"/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101" fmla="*/ 6475228 w 7910623"/>
              <a:gd name="connsiteY101" fmla="*/ 3689498 h 5816009"/>
              <a:gd name="connsiteX102" fmla="*/ 6666614 w 7910623"/>
              <a:gd name="connsiteY102" fmla="*/ 3646968 h 5816009"/>
              <a:gd name="connsiteX103" fmla="*/ 6826102 w 7910623"/>
              <a:gd name="connsiteY103" fmla="*/ 3753292 h 5816009"/>
              <a:gd name="connsiteX104" fmla="*/ 6879266 w 7910623"/>
              <a:gd name="connsiteY104" fmla="*/ 3859620 h 5816009"/>
              <a:gd name="connsiteX105" fmla="*/ 7028121 w 7910623"/>
              <a:gd name="connsiteY105" fmla="*/ 3965944 h 5816009"/>
              <a:gd name="connsiteX106" fmla="*/ 7070651 w 7910623"/>
              <a:gd name="connsiteY106" fmla="*/ 4008474 h 5816009"/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101" fmla="*/ 6475228 w 7910623"/>
              <a:gd name="connsiteY101" fmla="*/ 3689498 h 5816009"/>
              <a:gd name="connsiteX102" fmla="*/ 6666614 w 7910623"/>
              <a:gd name="connsiteY102" fmla="*/ 3646968 h 5816009"/>
              <a:gd name="connsiteX103" fmla="*/ 6826102 w 7910623"/>
              <a:gd name="connsiteY103" fmla="*/ 3753292 h 5816009"/>
              <a:gd name="connsiteX104" fmla="*/ 6879266 w 7910623"/>
              <a:gd name="connsiteY104" fmla="*/ 3859620 h 5816009"/>
              <a:gd name="connsiteX105" fmla="*/ 7028121 w 7910623"/>
              <a:gd name="connsiteY105" fmla="*/ 3965944 h 5816009"/>
              <a:gd name="connsiteX106" fmla="*/ 7113181 w 7910623"/>
              <a:gd name="connsiteY106" fmla="*/ 3838354 h 5816009"/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101" fmla="*/ 6475228 w 7910623"/>
              <a:gd name="connsiteY101" fmla="*/ 3689498 h 5816009"/>
              <a:gd name="connsiteX102" fmla="*/ 6666614 w 7910623"/>
              <a:gd name="connsiteY102" fmla="*/ 3646968 h 5816009"/>
              <a:gd name="connsiteX103" fmla="*/ 6826102 w 7910623"/>
              <a:gd name="connsiteY103" fmla="*/ 3753292 h 5816009"/>
              <a:gd name="connsiteX104" fmla="*/ 6879266 w 7910623"/>
              <a:gd name="connsiteY104" fmla="*/ 3859620 h 5816009"/>
              <a:gd name="connsiteX105" fmla="*/ 7028121 w 7910623"/>
              <a:gd name="connsiteY105" fmla="*/ 3965944 h 5816009"/>
              <a:gd name="connsiteX106" fmla="*/ 7113181 w 7910623"/>
              <a:gd name="connsiteY106" fmla="*/ 3838354 h 5816009"/>
              <a:gd name="connsiteX107" fmla="*/ 7123814 w 7910623"/>
              <a:gd name="connsiteY107" fmla="*/ 3838354 h 5816009"/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101" fmla="*/ 6475228 w 7910623"/>
              <a:gd name="connsiteY101" fmla="*/ 3689498 h 5816009"/>
              <a:gd name="connsiteX102" fmla="*/ 6666614 w 7910623"/>
              <a:gd name="connsiteY102" fmla="*/ 3646968 h 5816009"/>
              <a:gd name="connsiteX103" fmla="*/ 6826102 w 7910623"/>
              <a:gd name="connsiteY103" fmla="*/ 3753292 h 5816009"/>
              <a:gd name="connsiteX104" fmla="*/ 6879266 w 7910623"/>
              <a:gd name="connsiteY104" fmla="*/ 3859620 h 5816009"/>
              <a:gd name="connsiteX105" fmla="*/ 7028121 w 7910623"/>
              <a:gd name="connsiteY105" fmla="*/ 3965944 h 5816009"/>
              <a:gd name="connsiteX106" fmla="*/ 7113181 w 7910623"/>
              <a:gd name="connsiteY106" fmla="*/ 3838354 h 5816009"/>
              <a:gd name="connsiteX107" fmla="*/ 7262037 w 7910623"/>
              <a:gd name="connsiteY107" fmla="*/ 3870252 h 5816009"/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101" fmla="*/ 6475228 w 7910623"/>
              <a:gd name="connsiteY101" fmla="*/ 3689498 h 5816009"/>
              <a:gd name="connsiteX102" fmla="*/ 6666614 w 7910623"/>
              <a:gd name="connsiteY102" fmla="*/ 3646968 h 5816009"/>
              <a:gd name="connsiteX103" fmla="*/ 6826102 w 7910623"/>
              <a:gd name="connsiteY103" fmla="*/ 3753292 h 5816009"/>
              <a:gd name="connsiteX104" fmla="*/ 6879266 w 7910623"/>
              <a:gd name="connsiteY104" fmla="*/ 3859620 h 5816009"/>
              <a:gd name="connsiteX105" fmla="*/ 7028121 w 7910623"/>
              <a:gd name="connsiteY105" fmla="*/ 3965944 h 5816009"/>
              <a:gd name="connsiteX106" fmla="*/ 7113181 w 7910623"/>
              <a:gd name="connsiteY106" fmla="*/ 3838354 h 5816009"/>
              <a:gd name="connsiteX107" fmla="*/ 7262037 w 7910623"/>
              <a:gd name="connsiteY107" fmla="*/ 3870252 h 5816009"/>
              <a:gd name="connsiteX108" fmla="*/ 7240772 w 7910623"/>
              <a:gd name="connsiteY108" fmla="*/ 3859619 h 5816009"/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101" fmla="*/ 6475228 w 7910623"/>
              <a:gd name="connsiteY101" fmla="*/ 3689498 h 5816009"/>
              <a:gd name="connsiteX102" fmla="*/ 6666614 w 7910623"/>
              <a:gd name="connsiteY102" fmla="*/ 3646968 h 5816009"/>
              <a:gd name="connsiteX103" fmla="*/ 6826102 w 7910623"/>
              <a:gd name="connsiteY103" fmla="*/ 3753292 h 5816009"/>
              <a:gd name="connsiteX104" fmla="*/ 6879266 w 7910623"/>
              <a:gd name="connsiteY104" fmla="*/ 3859620 h 5816009"/>
              <a:gd name="connsiteX105" fmla="*/ 7028121 w 7910623"/>
              <a:gd name="connsiteY105" fmla="*/ 3965944 h 5816009"/>
              <a:gd name="connsiteX106" fmla="*/ 7113181 w 7910623"/>
              <a:gd name="connsiteY106" fmla="*/ 3838354 h 5816009"/>
              <a:gd name="connsiteX107" fmla="*/ 7262037 w 7910623"/>
              <a:gd name="connsiteY107" fmla="*/ 3870252 h 5816009"/>
              <a:gd name="connsiteX108" fmla="*/ 7442790 w 7910623"/>
              <a:gd name="connsiteY108" fmla="*/ 4051005 h 5816009"/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101" fmla="*/ 6475228 w 7910623"/>
              <a:gd name="connsiteY101" fmla="*/ 3689498 h 5816009"/>
              <a:gd name="connsiteX102" fmla="*/ 6666614 w 7910623"/>
              <a:gd name="connsiteY102" fmla="*/ 3646968 h 5816009"/>
              <a:gd name="connsiteX103" fmla="*/ 6826102 w 7910623"/>
              <a:gd name="connsiteY103" fmla="*/ 3753292 h 5816009"/>
              <a:gd name="connsiteX104" fmla="*/ 6879266 w 7910623"/>
              <a:gd name="connsiteY104" fmla="*/ 3859620 h 5816009"/>
              <a:gd name="connsiteX105" fmla="*/ 7028121 w 7910623"/>
              <a:gd name="connsiteY105" fmla="*/ 3965944 h 5816009"/>
              <a:gd name="connsiteX106" fmla="*/ 7113181 w 7910623"/>
              <a:gd name="connsiteY106" fmla="*/ 3838354 h 5816009"/>
              <a:gd name="connsiteX107" fmla="*/ 7262037 w 7910623"/>
              <a:gd name="connsiteY107" fmla="*/ 3870252 h 5816009"/>
              <a:gd name="connsiteX108" fmla="*/ 7442790 w 7910623"/>
              <a:gd name="connsiteY108" fmla="*/ 4051005 h 5816009"/>
              <a:gd name="connsiteX109" fmla="*/ 7442791 w 7910623"/>
              <a:gd name="connsiteY109" fmla="*/ 4040372 h 5816009"/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101" fmla="*/ 6475228 w 7910623"/>
              <a:gd name="connsiteY101" fmla="*/ 3689498 h 5816009"/>
              <a:gd name="connsiteX102" fmla="*/ 6666614 w 7910623"/>
              <a:gd name="connsiteY102" fmla="*/ 3646968 h 5816009"/>
              <a:gd name="connsiteX103" fmla="*/ 6826102 w 7910623"/>
              <a:gd name="connsiteY103" fmla="*/ 3753292 h 5816009"/>
              <a:gd name="connsiteX104" fmla="*/ 6879266 w 7910623"/>
              <a:gd name="connsiteY104" fmla="*/ 3859620 h 5816009"/>
              <a:gd name="connsiteX105" fmla="*/ 7028121 w 7910623"/>
              <a:gd name="connsiteY105" fmla="*/ 3965944 h 5816009"/>
              <a:gd name="connsiteX106" fmla="*/ 7113181 w 7910623"/>
              <a:gd name="connsiteY106" fmla="*/ 3838354 h 5816009"/>
              <a:gd name="connsiteX107" fmla="*/ 7262037 w 7910623"/>
              <a:gd name="connsiteY107" fmla="*/ 3870252 h 5816009"/>
              <a:gd name="connsiteX108" fmla="*/ 7442790 w 7910623"/>
              <a:gd name="connsiteY108" fmla="*/ 4051005 h 5816009"/>
              <a:gd name="connsiteX109" fmla="*/ 7527851 w 7910623"/>
              <a:gd name="connsiteY109" fmla="*/ 4040372 h 5816009"/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101" fmla="*/ 6475228 w 7910623"/>
              <a:gd name="connsiteY101" fmla="*/ 3689498 h 5816009"/>
              <a:gd name="connsiteX102" fmla="*/ 6666614 w 7910623"/>
              <a:gd name="connsiteY102" fmla="*/ 3646968 h 5816009"/>
              <a:gd name="connsiteX103" fmla="*/ 6826102 w 7910623"/>
              <a:gd name="connsiteY103" fmla="*/ 3753292 h 5816009"/>
              <a:gd name="connsiteX104" fmla="*/ 6879266 w 7910623"/>
              <a:gd name="connsiteY104" fmla="*/ 3859620 h 5816009"/>
              <a:gd name="connsiteX105" fmla="*/ 7028121 w 7910623"/>
              <a:gd name="connsiteY105" fmla="*/ 3965944 h 5816009"/>
              <a:gd name="connsiteX106" fmla="*/ 7113181 w 7910623"/>
              <a:gd name="connsiteY106" fmla="*/ 3838354 h 5816009"/>
              <a:gd name="connsiteX107" fmla="*/ 7262037 w 7910623"/>
              <a:gd name="connsiteY107" fmla="*/ 3870252 h 5816009"/>
              <a:gd name="connsiteX108" fmla="*/ 7442790 w 7910623"/>
              <a:gd name="connsiteY108" fmla="*/ 4051005 h 5816009"/>
              <a:gd name="connsiteX109" fmla="*/ 7527851 w 7910623"/>
              <a:gd name="connsiteY109" fmla="*/ 4040372 h 5816009"/>
              <a:gd name="connsiteX110" fmla="*/ 7549116 w 7910623"/>
              <a:gd name="connsiteY110" fmla="*/ 4072270 h 5816009"/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101" fmla="*/ 6475228 w 7910623"/>
              <a:gd name="connsiteY101" fmla="*/ 3689498 h 5816009"/>
              <a:gd name="connsiteX102" fmla="*/ 6666614 w 7910623"/>
              <a:gd name="connsiteY102" fmla="*/ 3646968 h 5816009"/>
              <a:gd name="connsiteX103" fmla="*/ 6826102 w 7910623"/>
              <a:gd name="connsiteY103" fmla="*/ 3753292 h 5816009"/>
              <a:gd name="connsiteX104" fmla="*/ 6879266 w 7910623"/>
              <a:gd name="connsiteY104" fmla="*/ 3859620 h 5816009"/>
              <a:gd name="connsiteX105" fmla="*/ 7028121 w 7910623"/>
              <a:gd name="connsiteY105" fmla="*/ 3965944 h 5816009"/>
              <a:gd name="connsiteX106" fmla="*/ 7113181 w 7910623"/>
              <a:gd name="connsiteY106" fmla="*/ 3838354 h 5816009"/>
              <a:gd name="connsiteX107" fmla="*/ 7262037 w 7910623"/>
              <a:gd name="connsiteY107" fmla="*/ 3870252 h 5816009"/>
              <a:gd name="connsiteX108" fmla="*/ 7442790 w 7910623"/>
              <a:gd name="connsiteY108" fmla="*/ 4051005 h 5816009"/>
              <a:gd name="connsiteX109" fmla="*/ 7527851 w 7910623"/>
              <a:gd name="connsiteY109" fmla="*/ 4040372 h 5816009"/>
              <a:gd name="connsiteX110" fmla="*/ 7634177 w 7910623"/>
              <a:gd name="connsiteY110" fmla="*/ 4380614 h 5816009"/>
              <a:gd name="connsiteX0" fmla="*/ 7910623 w 7910623"/>
              <a:gd name="connsiteY0" fmla="*/ 5050465 h 5816009"/>
              <a:gd name="connsiteX1" fmla="*/ 7602279 w 7910623"/>
              <a:gd name="connsiteY1" fmla="*/ 5082363 h 5816009"/>
              <a:gd name="connsiteX2" fmla="*/ 7272670 w 7910623"/>
              <a:gd name="connsiteY2" fmla="*/ 4667693 h 5816009"/>
              <a:gd name="connsiteX3" fmla="*/ 6996223 w 7910623"/>
              <a:gd name="connsiteY3" fmla="*/ 4157330 h 5816009"/>
              <a:gd name="connsiteX4" fmla="*/ 6868633 w 7910623"/>
              <a:gd name="connsiteY4" fmla="*/ 4029740 h 5816009"/>
              <a:gd name="connsiteX5" fmla="*/ 6422065 w 7910623"/>
              <a:gd name="connsiteY5" fmla="*/ 3827721 h 5816009"/>
              <a:gd name="connsiteX6" fmla="*/ 6060558 w 7910623"/>
              <a:gd name="connsiteY6" fmla="*/ 3732028 h 5816009"/>
              <a:gd name="connsiteX7" fmla="*/ 5667154 w 7910623"/>
              <a:gd name="connsiteY7" fmla="*/ 3657600 h 5816009"/>
              <a:gd name="connsiteX8" fmla="*/ 5507665 w 7910623"/>
              <a:gd name="connsiteY8" fmla="*/ 3774558 h 5816009"/>
              <a:gd name="connsiteX9" fmla="*/ 5380075 w 7910623"/>
              <a:gd name="connsiteY9" fmla="*/ 3774558 h 5816009"/>
              <a:gd name="connsiteX10" fmla="*/ 5220586 w 7910623"/>
              <a:gd name="connsiteY10" fmla="*/ 3848986 h 5816009"/>
              <a:gd name="connsiteX11" fmla="*/ 5092996 w 7910623"/>
              <a:gd name="connsiteY11" fmla="*/ 3976577 h 5816009"/>
              <a:gd name="connsiteX12" fmla="*/ 4912242 w 7910623"/>
              <a:gd name="connsiteY12" fmla="*/ 4423144 h 5816009"/>
              <a:gd name="connsiteX13" fmla="*/ 4699591 w 7910623"/>
              <a:gd name="connsiteY13" fmla="*/ 4550735 h 5816009"/>
              <a:gd name="connsiteX14" fmla="*/ 4231758 w 7910623"/>
              <a:gd name="connsiteY14" fmla="*/ 4678326 h 5816009"/>
              <a:gd name="connsiteX15" fmla="*/ 2636875 w 7910623"/>
              <a:gd name="connsiteY15" fmla="*/ 5539563 h 5816009"/>
              <a:gd name="connsiteX16" fmla="*/ 1637414 w 7910623"/>
              <a:gd name="connsiteY16" fmla="*/ 5762847 h 5816009"/>
              <a:gd name="connsiteX17" fmla="*/ 1105786 w 7910623"/>
              <a:gd name="connsiteY17" fmla="*/ 5816009 h 5816009"/>
              <a:gd name="connsiteX18" fmla="*/ 42530 w 7910623"/>
              <a:gd name="connsiteY18" fmla="*/ 5518298 h 5816009"/>
              <a:gd name="connsiteX19" fmla="*/ 0 w 7910623"/>
              <a:gd name="connsiteY19" fmla="*/ 5390707 h 5816009"/>
              <a:gd name="connsiteX20" fmla="*/ 233916 w 7910623"/>
              <a:gd name="connsiteY20" fmla="*/ 5369442 h 5816009"/>
              <a:gd name="connsiteX21" fmla="*/ 1584251 w 7910623"/>
              <a:gd name="connsiteY21" fmla="*/ 5518298 h 5816009"/>
              <a:gd name="connsiteX22" fmla="*/ 2445489 w 7910623"/>
              <a:gd name="connsiteY22" fmla="*/ 5326912 h 5816009"/>
              <a:gd name="connsiteX23" fmla="*/ 3402419 w 7910623"/>
              <a:gd name="connsiteY23" fmla="*/ 4880344 h 5816009"/>
              <a:gd name="connsiteX24" fmla="*/ 4199861 w 7910623"/>
              <a:gd name="connsiteY24" fmla="*/ 4242391 h 5816009"/>
              <a:gd name="connsiteX25" fmla="*/ 4231758 w 7910623"/>
              <a:gd name="connsiteY25" fmla="*/ 4040372 h 5816009"/>
              <a:gd name="connsiteX26" fmla="*/ 3806456 w 7910623"/>
              <a:gd name="connsiteY26" fmla="*/ 4008474 h 5816009"/>
              <a:gd name="connsiteX27" fmla="*/ 3604437 w 7910623"/>
              <a:gd name="connsiteY27" fmla="*/ 3976577 h 5816009"/>
              <a:gd name="connsiteX28" fmla="*/ 3561907 w 7910623"/>
              <a:gd name="connsiteY28" fmla="*/ 3817088 h 5816009"/>
              <a:gd name="connsiteX29" fmla="*/ 3423684 w 7910623"/>
              <a:gd name="connsiteY29" fmla="*/ 3785191 h 5816009"/>
              <a:gd name="connsiteX30" fmla="*/ 3211033 w 7910623"/>
              <a:gd name="connsiteY30" fmla="*/ 3721395 h 5816009"/>
              <a:gd name="connsiteX31" fmla="*/ 3211033 w 7910623"/>
              <a:gd name="connsiteY31" fmla="*/ 3572540 h 5816009"/>
              <a:gd name="connsiteX32" fmla="*/ 3232298 w 7910623"/>
              <a:gd name="connsiteY32" fmla="*/ 3466214 h 5816009"/>
              <a:gd name="connsiteX33" fmla="*/ 3104707 w 7910623"/>
              <a:gd name="connsiteY33" fmla="*/ 3423684 h 5816009"/>
              <a:gd name="connsiteX34" fmla="*/ 3051544 w 7910623"/>
              <a:gd name="connsiteY34" fmla="*/ 3381154 h 5816009"/>
              <a:gd name="connsiteX35" fmla="*/ 2977116 w 7910623"/>
              <a:gd name="connsiteY35" fmla="*/ 3285460 h 5816009"/>
              <a:gd name="connsiteX36" fmla="*/ 3040912 w 7910623"/>
              <a:gd name="connsiteY36" fmla="*/ 3157870 h 5816009"/>
              <a:gd name="connsiteX37" fmla="*/ 3083442 w 7910623"/>
              <a:gd name="connsiteY37" fmla="*/ 3094074 h 5816009"/>
              <a:gd name="connsiteX38" fmla="*/ 3232298 w 7910623"/>
              <a:gd name="connsiteY38" fmla="*/ 2881423 h 5816009"/>
              <a:gd name="connsiteX39" fmla="*/ 3434316 w 7910623"/>
              <a:gd name="connsiteY39" fmla="*/ 2806995 h 5816009"/>
              <a:gd name="connsiteX40" fmla="*/ 3487479 w 7910623"/>
              <a:gd name="connsiteY40" fmla="*/ 2806995 h 5816009"/>
              <a:gd name="connsiteX41" fmla="*/ 3551275 w 7910623"/>
              <a:gd name="connsiteY41" fmla="*/ 2785730 h 5816009"/>
              <a:gd name="connsiteX42" fmla="*/ 3604437 w 7910623"/>
              <a:gd name="connsiteY42" fmla="*/ 2700670 h 5816009"/>
              <a:gd name="connsiteX43" fmla="*/ 3689498 w 7910623"/>
              <a:gd name="connsiteY43" fmla="*/ 2647507 h 5816009"/>
              <a:gd name="connsiteX44" fmla="*/ 3732028 w 7910623"/>
              <a:gd name="connsiteY44" fmla="*/ 2509284 h 5816009"/>
              <a:gd name="connsiteX45" fmla="*/ 3710763 w 7910623"/>
              <a:gd name="connsiteY45" fmla="*/ 2371060 h 5816009"/>
              <a:gd name="connsiteX46" fmla="*/ 3700130 w 7910623"/>
              <a:gd name="connsiteY46" fmla="*/ 2307265 h 5816009"/>
              <a:gd name="connsiteX47" fmla="*/ 3604437 w 7910623"/>
              <a:gd name="connsiteY47" fmla="*/ 2349795 h 5816009"/>
              <a:gd name="connsiteX48" fmla="*/ 3540642 w 7910623"/>
              <a:gd name="connsiteY48" fmla="*/ 2402958 h 5816009"/>
              <a:gd name="connsiteX49" fmla="*/ 3476847 w 7910623"/>
              <a:gd name="connsiteY49" fmla="*/ 2456121 h 5816009"/>
              <a:gd name="connsiteX50" fmla="*/ 3423684 w 7910623"/>
              <a:gd name="connsiteY50" fmla="*/ 2488019 h 5816009"/>
              <a:gd name="connsiteX51" fmla="*/ 3359889 w 7910623"/>
              <a:gd name="connsiteY51" fmla="*/ 2424223 h 5816009"/>
              <a:gd name="connsiteX52" fmla="*/ 3189768 w 7910623"/>
              <a:gd name="connsiteY52" fmla="*/ 2434856 h 5816009"/>
              <a:gd name="connsiteX53" fmla="*/ 3157870 w 7910623"/>
              <a:gd name="connsiteY53" fmla="*/ 2477386 h 5816009"/>
              <a:gd name="connsiteX54" fmla="*/ 3062177 w 7910623"/>
              <a:gd name="connsiteY54" fmla="*/ 2402958 h 5816009"/>
              <a:gd name="connsiteX55" fmla="*/ 2998382 w 7910623"/>
              <a:gd name="connsiteY55" fmla="*/ 2307265 h 5816009"/>
              <a:gd name="connsiteX56" fmla="*/ 2987749 w 7910623"/>
              <a:gd name="connsiteY56" fmla="*/ 2222205 h 5816009"/>
              <a:gd name="connsiteX57" fmla="*/ 2923954 w 7910623"/>
              <a:gd name="connsiteY57" fmla="*/ 2275367 h 5816009"/>
              <a:gd name="connsiteX58" fmla="*/ 2902689 w 7910623"/>
              <a:gd name="connsiteY58" fmla="*/ 2211572 h 5816009"/>
              <a:gd name="connsiteX59" fmla="*/ 2913321 w 7910623"/>
              <a:gd name="connsiteY59" fmla="*/ 2158409 h 5816009"/>
              <a:gd name="connsiteX60" fmla="*/ 2764465 w 7910623"/>
              <a:gd name="connsiteY60" fmla="*/ 2094614 h 5816009"/>
              <a:gd name="connsiteX61" fmla="*/ 2902689 w 7910623"/>
              <a:gd name="connsiteY61" fmla="*/ 1956391 h 5816009"/>
              <a:gd name="connsiteX62" fmla="*/ 3072809 w 7910623"/>
              <a:gd name="connsiteY62" fmla="*/ 1871330 h 5816009"/>
              <a:gd name="connsiteX63" fmla="*/ 3296093 w 7910623"/>
              <a:gd name="connsiteY63" fmla="*/ 1786270 h 5816009"/>
              <a:gd name="connsiteX64" fmla="*/ 3359889 w 7910623"/>
              <a:gd name="connsiteY64" fmla="*/ 1722474 h 5816009"/>
              <a:gd name="connsiteX65" fmla="*/ 3327991 w 7910623"/>
              <a:gd name="connsiteY65" fmla="*/ 1541721 h 5816009"/>
              <a:gd name="connsiteX66" fmla="*/ 3200400 w 7910623"/>
              <a:gd name="connsiteY66" fmla="*/ 1350335 h 5816009"/>
              <a:gd name="connsiteX67" fmla="*/ 3083442 w 7910623"/>
              <a:gd name="connsiteY67" fmla="*/ 1212112 h 5816009"/>
              <a:gd name="connsiteX68" fmla="*/ 2945219 w 7910623"/>
              <a:gd name="connsiteY68" fmla="*/ 1158949 h 5816009"/>
              <a:gd name="connsiteX69" fmla="*/ 2977116 w 7910623"/>
              <a:gd name="connsiteY69" fmla="*/ 1095154 h 5816009"/>
              <a:gd name="connsiteX70" fmla="*/ 2998382 w 7910623"/>
              <a:gd name="connsiteY70" fmla="*/ 978195 h 5816009"/>
              <a:gd name="connsiteX71" fmla="*/ 3083442 w 7910623"/>
              <a:gd name="connsiteY71" fmla="*/ 956930 h 5816009"/>
              <a:gd name="connsiteX72" fmla="*/ 3317358 w 7910623"/>
              <a:gd name="connsiteY72" fmla="*/ 893135 h 5816009"/>
              <a:gd name="connsiteX73" fmla="*/ 3455582 w 7910623"/>
              <a:gd name="connsiteY73" fmla="*/ 691116 h 5816009"/>
              <a:gd name="connsiteX74" fmla="*/ 3476847 w 7910623"/>
              <a:gd name="connsiteY74" fmla="*/ 563526 h 5816009"/>
              <a:gd name="connsiteX75" fmla="*/ 3551275 w 7910623"/>
              <a:gd name="connsiteY75" fmla="*/ 499730 h 5816009"/>
              <a:gd name="connsiteX76" fmla="*/ 3583172 w 7910623"/>
              <a:gd name="connsiteY76" fmla="*/ 372140 h 5816009"/>
              <a:gd name="connsiteX77" fmla="*/ 3668233 w 7910623"/>
              <a:gd name="connsiteY77" fmla="*/ 372140 h 5816009"/>
              <a:gd name="connsiteX78" fmla="*/ 3827721 w 7910623"/>
              <a:gd name="connsiteY78" fmla="*/ 265814 h 5816009"/>
              <a:gd name="connsiteX79" fmla="*/ 3934047 w 7910623"/>
              <a:gd name="connsiteY79" fmla="*/ 170121 h 5816009"/>
              <a:gd name="connsiteX80" fmla="*/ 4104168 w 7910623"/>
              <a:gd name="connsiteY80" fmla="*/ 138223 h 5816009"/>
              <a:gd name="connsiteX81" fmla="*/ 4189228 w 7910623"/>
              <a:gd name="connsiteY81" fmla="*/ 138223 h 5816009"/>
              <a:gd name="connsiteX82" fmla="*/ 4295554 w 7910623"/>
              <a:gd name="connsiteY82" fmla="*/ 10633 h 5816009"/>
              <a:gd name="connsiteX83" fmla="*/ 4391247 w 7910623"/>
              <a:gd name="connsiteY83" fmla="*/ 0 h 5816009"/>
              <a:gd name="connsiteX84" fmla="*/ 4518837 w 7910623"/>
              <a:gd name="connsiteY84" fmla="*/ 10633 h 5816009"/>
              <a:gd name="connsiteX85" fmla="*/ 4561368 w 7910623"/>
              <a:gd name="connsiteY85" fmla="*/ 95693 h 5816009"/>
              <a:gd name="connsiteX86" fmla="*/ 4635796 w 7910623"/>
              <a:gd name="connsiteY86" fmla="*/ 170121 h 5816009"/>
              <a:gd name="connsiteX87" fmla="*/ 4710223 w 7910623"/>
              <a:gd name="connsiteY87" fmla="*/ 212651 h 5816009"/>
              <a:gd name="connsiteX88" fmla="*/ 4774019 w 7910623"/>
              <a:gd name="connsiteY88" fmla="*/ 180754 h 5816009"/>
              <a:gd name="connsiteX89" fmla="*/ 4933507 w 7910623"/>
              <a:gd name="connsiteY89" fmla="*/ 180754 h 5816009"/>
              <a:gd name="connsiteX90" fmla="*/ 4933507 w 7910623"/>
              <a:gd name="connsiteY90" fmla="*/ 265814 h 5816009"/>
              <a:gd name="connsiteX91" fmla="*/ 4901609 w 7910623"/>
              <a:gd name="connsiteY91" fmla="*/ 329609 h 5816009"/>
              <a:gd name="connsiteX92" fmla="*/ 5039833 w 7910623"/>
              <a:gd name="connsiteY92" fmla="*/ 329609 h 5816009"/>
              <a:gd name="connsiteX93" fmla="*/ 5156791 w 7910623"/>
              <a:gd name="connsiteY93" fmla="*/ 372140 h 5816009"/>
              <a:gd name="connsiteX94" fmla="*/ 5422605 w 7910623"/>
              <a:gd name="connsiteY94" fmla="*/ 361507 h 5816009"/>
              <a:gd name="connsiteX95" fmla="*/ 5592726 w 7910623"/>
              <a:gd name="connsiteY95" fmla="*/ 435935 h 5816009"/>
              <a:gd name="connsiteX96" fmla="*/ 5816009 w 7910623"/>
              <a:gd name="connsiteY96" fmla="*/ 489098 h 5816009"/>
              <a:gd name="connsiteX97" fmla="*/ 6049926 w 7910623"/>
              <a:gd name="connsiteY97" fmla="*/ 489098 h 5816009"/>
              <a:gd name="connsiteX98" fmla="*/ 6166884 w 7910623"/>
              <a:gd name="connsiteY98" fmla="*/ 499730 h 5816009"/>
              <a:gd name="connsiteX99" fmla="*/ 6496493 w 7910623"/>
              <a:gd name="connsiteY99" fmla="*/ 723014 h 5816009"/>
              <a:gd name="connsiteX100" fmla="*/ 6475228 w 7910623"/>
              <a:gd name="connsiteY100" fmla="*/ 691116 h 5816009"/>
              <a:gd name="connsiteX101" fmla="*/ 6475228 w 7910623"/>
              <a:gd name="connsiteY101" fmla="*/ 3689498 h 5816009"/>
              <a:gd name="connsiteX102" fmla="*/ 6666614 w 7910623"/>
              <a:gd name="connsiteY102" fmla="*/ 3646968 h 5816009"/>
              <a:gd name="connsiteX103" fmla="*/ 6826102 w 7910623"/>
              <a:gd name="connsiteY103" fmla="*/ 3753292 h 5816009"/>
              <a:gd name="connsiteX104" fmla="*/ 6879266 w 7910623"/>
              <a:gd name="connsiteY104" fmla="*/ 3859620 h 5816009"/>
              <a:gd name="connsiteX105" fmla="*/ 7028121 w 7910623"/>
              <a:gd name="connsiteY105" fmla="*/ 3965944 h 5816009"/>
              <a:gd name="connsiteX106" fmla="*/ 7113181 w 7910623"/>
              <a:gd name="connsiteY106" fmla="*/ 3838354 h 5816009"/>
              <a:gd name="connsiteX107" fmla="*/ 7262037 w 7910623"/>
              <a:gd name="connsiteY107" fmla="*/ 3870252 h 5816009"/>
              <a:gd name="connsiteX108" fmla="*/ 7442790 w 7910623"/>
              <a:gd name="connsiteY108" fmla="*/ 4051005 h 5816009"/>
              <a:gd name="connsiteX109" fmla="*/ 7527851 w 7910623"/>
              <a:gd name="connsiteY109" fmla="*/ 4040372 h 5816009"/>
              <a:gd name="connsiteX110" fmla="*/ 7634177 w 7910623"/>
              <a:gd name="connsiteY110" fmla="*/ 4380614 h 5816009"/>
              <a:gd name="connsiteX111" fmla="*/ 7634177 w 7910623"/>
              <a:gd name="connsiteY111" fmla="*/ 4369981 h 5816009"/>
              <a:gd name="connsiteX0" fmla="*/ 7910623 w 7942522"/>
              <a:gd name="connsiteY0" fmla="*/ 5050465 h 5816009"/>
              <a:gd name="connsiteX1" fmla="*/ 7602279 w 7942522"/>
              <a:gd name="connsiteY1" fmla="*/ 5082363 h 5816009"/>
              <a:gd name="connsiteX2" fmla="*/ 7272670 w 7942522"/>
              <a:gd name="connsiteY2" fmla="*/ 4667693 h 5816009"/>
              <a:gd name="connsiteX3" fmla="*/ 6996223 w 7942522"/>
              <a:gd name="connsiteY3" fmla="*/ 4157330 h 5816009"/>
              <a:gd name="connsiteX4" fmla="*/ 6868633 w 7942522"/>
              <a:gd name="connsiteY4" fmla="*/ 4029740 h 5816009"/>
              <a:gd name="connsiteX5" fmla="*/ 6422065 w 7942522"/>
              <a:gd name="connsiteY5" fmla="*/ 3827721 h 5816009"/>
              <a:gd name="connsiteX6" fmla="*/ 6060558 w 7942522"/>
              <a:gd name="connsiteY6" fmla="*/ 3732028 h 5816009"/>
              <a:gd name="connsiteX7" fmla="*/ 5667154 w 7942522"/>
              <a:gd name="connsiteY7" fmla="*/ 3657600 h 5816009"/>
              <a:gd name="connsiteX8" fmla="*/ 5507665 w 7942522"/>
              <a:gd name="connsiteY8" fmla="*/ 3774558 h 5816009"/>
              <a:gd name="connsiteX9" fmla="*/ 5380075 w 7942522"/>
              <a:gd name="connsiteY9" fmla="*/ 3774558 h 5816009"/>
              <a:gd name="connsiteX10" fmla="*/ 5220586 w 7942522"/>
              <a:gd name="connsiteY10" fmla="*/ 3848986 h 5816009"/>
              <a:gd name="connsiteX11" fmla="*/ 5092996 w 7942522"/>
              <a:gd name="connsiteY11" fmla="*/ 3976577 h 5816009"/>
              <a:gd name="connsiteX12" fmla="*/ 4912242 w 7942522"/>
              <a:gd name="connsiteY12" fmla="*/ 4423144 h 5816009"/>
              <a:gd name="connsiteX13" fmla="*/ 4699591 w 7942522"/>
              <a:gd name="connsiteY13" fmla="*/ 4550735 h 5816009"/>
              <a:gd name="connsiteX14" fmla="*/ 4231758 w 7942522"/>
              <a:gd name="connsiteY14" fmla="*/ 4678326 h 5816009"/>
              <a:gd name="connsiteX15" fmla="*/ 2636875 w 7942522"/>
              <a:gd name="connsiteY15" fmla="*/ 5539563 h 5816009"/>
              <a:gd name="connsiteX16" fmla="*/ 1637414 w 7942522"/>
              <a:gd name="connsiteY16" fmla="*/ 5762847 h 5816009"/>
              <a:gd name="connsiteX17" fmla="*/ 1105786 w 7942522"/>
              <a:gd name="connsiteY17" fmla="*/ 5816009 h 5816009"/>
              <a:gd name="connsiteX18" fmla="*/ 42530 w 7942522"/>
              <a:gd name="connsiteY18" fmla="*/ 5518298 h 5816009"/>
              <a:gd name="connsiteX19" fmla="*/ 0 w 7942522"/>
              <a:gd name="connsiteY19" fmla="*/ 5390707 h 5816009"/>
              <a:gd name="connsiteX20" fmla="*/ 233916 w 7942522"/>
              <a:gd name="connsiteY20" fmla="*/ 5369442 h 5816009"/>
              <a:gd name="connsiteX21" fmla="*/ 1584251 w 7942522"/>
              <a:gd name="connsiteY21" fmla="*/ 5518298 h 5816009"/>
              <a:gd name="connsiteX22" fmla="*/ 2445489 w 7942522"/>
              <a:gd name="connsiteY22" fmla="*/ 5326912 h 5816009"/>
              <a:gd name="connsiteX23" fmla="*/ 3402419 w 7942522"/>
              <a:gd name="connsiteY23" fmla="*/ 4880344 h 5816009"/>
              <a:gd name="connsiteX24" fmla="*/ 4199861 w 7942522"/>
              <a:gd name="connsiteY24" fmla="*/ 4242391 h 5816009"/>
              <a:gd name="connsiteX25" fmla="*/ 4231758 w 7942522"/>
              <a:gd name="connsiteY25" fmla="*/ 4040372 h 5816009"/>
              <a:gd name="connsiteX26" fmla="*/ 3806456 w 7942522"/>
              <a:gd name="connsiteY26" fmla="*/ 4008474 h 5816009"/>
              <a:gd name="connsiteX27" fmla="*/ 3604437 w 7942522"/>
              <a:gd name="connsiteY27" fmla="*/ 3976577 h 5816009"/>
              <a:gd name="connsiteX28" fmla="*/ 3561907 w 7942522"/>
              <a:gd name="connsiteY28" fmla="*/ 3817088 h 5816009"/>
              <a:gd name="connsiteX29" fmla="*/ 3423684 w 7942522"/>
              <a:gd name="connsiteY29" fmla="*/ 3785191 h 5816009"/>
              <a:gd name="connsiteX30" fmla="*/ 3211033 w 7942522"/>
              <a:gd name="connsiteY30" fmla="*/ 3721395 h 5816009"/>
              <a:gd name="connsiteX31" fmla="*/ 3211033 w 7942522"/>
              <a:gd name="connsiteY31" fmla="*/ 3572540 h 5816009"/>
              <a:gd name="connsiteX32" fmla="*/ 3232298 w 7942522"/>
              <a:gd name="connsiteY32" fmla="*/ 3466214 h 5816009"/>
              <a:gd name="connsiteX33" fmla="*/ 3104707 w 7942522"/>
              <a:gd name="connsiteY33" fmla="*/ 3423684 h 5816009"/>
              <a:gd name="connsiteX34" fmla="*/ 3051544 w 7942522"/>
              <a:gd name="connsiteY34" fmla="*/ 3381154 h 5816009"/>
              <a:gd name="connsiteX35" fmla="*/ 2977116 w 7942522"/>
              <a:gd name="connsiteY35" fmla="*/ 3285460 h 5816009"/>
              <a:gd name="connsiteX36" fmla="*/ 3040912 w 7942522"/>
              <a:gd name="connsiteY36" fmla="*/ 3157870 h 5816009"/>
              <a:gd name="connsiteX37" fmla="*/ 3083442 w 7942522"/>
              <a:gd name="connsiteY37" fmla="*/ 3094074 h 5816009"/>
              <a:gd name="connsiteX38" fmla="*/ 3232298 w 7942522"/>
              <a:gd name="connsiteY38" fmla="*/ 2881423 h 5816009"/>
              <a:gd name="connsiteX39" fmla="*/ 3434316 w 7942522"/>
              <a:gd name="connsiteY39" fmla="*/ 2806995 h 5816009"/>
              <a:gd name="connsiteX40" fmla="*/ 3487479 w 7942522"/>
              <a:gd name="connsiteY40" fmla="*/ 2806995 h 5816009"/>
              <a:gd name="connsiteX41" fmla="*/ 3551275 w 7942522"/>
              <a:gd name="connsiteY41" fmla="*/ 2785730 h 5816009"/>
              <a:gd name="connsiteX42" fmla="*/ 3604437 w 7942522"/>
              <a:gd name="connsiteY42" fmla="*/ 2700670 h 5816009"/>
              <a:gd name="connsiteX43" fmla="*/ 3689498 w 7942522"/>
              <a:gd name="connsiteY43" fmla="*/ 2647507 h 5816009"/>
              <a:gd name="connsiteX44" fmla="*/ 3732028 w 7942522"/>
              <a:gd name="connsiteY44" fmla="*/ 2509284 h 5816009"/>
              <a:gd name="connsiteX45" fmla="*/ 3710763 w 7942522"/>
              <a:gd name="connsiteY45" fmla="*/ 2371060 h 5816009"/>
              <a:gd name="connsiteX46" fmla="*/ 3700130 w 7942522"/>
              <a:gd name="connsiteY46" fmla="*/ 2307265 h 5816009"/>
              <a:gd name="connsiteX47" fmla="*/ 3604437 w 7942522"/>
              <a:gd name="connsiteY47" fmla="*/ 2349795 h 5816009"/>
              <a:gd name="connsiteX48" fmla="*/ 3540642 w 7942522"/>
              <a:gd name="connsiteY48" fmla="*/ 2402958 h 5816009"/>
              <a:gd name="connsiteX49" fmla="*/ 3476847 w 7942522"/>
              <a:gd name="connsiteY49" fmla="*/ 2456121 h 5816009"/>
              <a:gd name="connsiteX50" fmla="*/ 3423684 w 7942522"/>
              <a:gd name="connsiteY50" fmla="*/ 2488019 h 5816009"/>
              <a:gd name="connsiteX51" fmla="*/ 3359889 w 7942522"/>
              <a:gd name="connsiteY51" fmla="*/ 2424223 h 5816009"/>
              <a:gd name="connsiteX52" fmla="*/ 3189768 w 7942522"/>
              <a:gd name="connsiteY52" fmla="*/ 2434856 h 5816009"/>
              <a:gd name="connsiteX53" fmla="*/ 3157870 w 7942522"/>
              <a:gd name="connsiteY53" fmla="*/ 2477386 h 5816009"/>
              <a:gd name="connsiteX54" fmla="*/ 3062177 w 7942522"/>
              <a:gd name="connsiteY54" fmla="*/ 2402958 h 5816009"/>
              <a:gd name="connsiteX55" fmla="*/ 2998382 w 7942522"/>
              <a:gd name="connsiteY55" fmla="*/ 2307265 h 5816009"/>
              <a:gd name="connsiteX56" fmla="*/ 2987749 w 7942522"/>
              <a:gd name="connsiteY56" fmla="*/ 2222205 h 5816009"/>
              <a:gd name="connsiteX57" fmla="*/ 2923954 w 7942522"/>
              <a:gd name="connsiteY57" fmla="*/ 2275367 h 5816009"/>
              <a:gd name="connsiteX58" fmla="*/ 2902689 w 7942522"/>
              <a:gd name="connsiteY58" fmla="*/ 2211572 h 5816009"/>
              <a:gd name="connsiteX59" fmla="*/ 2913321 w 7942522"/>
              <a:gd name="connsiteY59" fmla="*/ 2158409 h 5816009"/>
              <a:gd name="connsiteX60" fmla="*/ 2764465 w 7942522"/>
              <a:gd name="connsiteY60" fmla="*/ 2094614 h 5816009"/>
              <a:gd name="connsiteX61" fmla="*/ 2902689 w 7942522"/>
              <a:gd name="connsiteY61" fmla="*/ 1956391 h 5816009"/>
              <a:gd name="connsiteX62" fmla="*/ 3072809 w 7942522"/>
              <a:gd name="connsiteY62" fmla="*/ 1871330 h 5816009"/>
              <a:gd name="connsiteX63" fmla="*/ 3296093 w 7942522"/>
              <a:gd name="connsiteY63" fmla="*/ 1786270 h 5816009"/>
              <a:gd name="connsiteX64" fmla="*/ 3359889 w 7942522"/>
              <a:gd name="connsiteY64" fmla="*/ 1722474 h 5816009"/>
              <a:gd name="connsiteX65" fmla="*/ 3327991 w 7942522"/>
              <a:gd name="connsiteY65" fmla="*/ 1541721 h 5816009"/>
              <a:gd name="connsiteX66" fmla="*/ 3200400 w 7942522"/>
              <a:gd name="connsiteY66" fmla="*/ 1350335 h 5816009"/>
              <a:gd name="connsiteX67" fmla="*/ 3083442 w 7942522"/>
              <a:gd name="connsiteY67" fmla="*/ 1212112 h 5816009"/>
              <a:gd name="connsiteX68" fmla="*/ 2945219 w 7942522"/>
              <a:gd name="connsiteY68" fmla="*/ 1158949 h 5816009"/>
              <a:gd name="connsiteX69" fmla="*/ 2977116 w 7942522"/>
              <a:gd name="connsiteY69" fmla="*/ 1095154 h 5816009"/>
              <a:gd name="connsiteX70" fmla="*/ 2998382 w 7942522"/>
              <a:gd name="connsiteY70" fmla="*/ 978195 h 5816009"/>
              <a:gd name="connsiteX71" fmla="*/ 3083442 w 7942522"/>
              <a:gd name="connsiteY71" fmla="*/ 956930 h 5816009"/>
              <a:gd name="connsiteX72" fmla="*/ 3317358 w 7942522"/>
              <a:gd name="connsiteY72" fmla="*/ 893135 h 5816009"/>
              <a:gd name="connsiteX73" fmla="*/ 3455582 w 7942522"/>
              <a:gd name="connsiteY73" fmla="*/ 691116 h 5816009"/>
              <a:gd name="connsiteX74" fmla="*/ 3476847 w 7942522"/>
              <a:gd name="connsiteY74" fmla="*/ 563526 h 5816009"/>
              <a:gd name="connsiteX75" fmla="*/ 3551275 w 7942522"/>
              <a:gd name="connsiteY75" fmla="*/ 499730 h 5816009"/>
              <a:gd name="connsiteX76" fmla="*/ 3583172 w 7942522"/>
              <a:gd name="connsiteY76" fmla="*/ 372140 h 5816009"/>
              <a:gd name="connsiteX77" fmla="*/ 3668233 w 7942522"/>
              <a:gd name="connsiteY77" fmla="*/ 372140 h 5816009"/>
              <a:gd name="connsiteX78" fmla="*/ 3827721 w 7942522"/>
              <a:gd name="connsiteY78" fmla="*/ 265814 h 5816009"/>
              <a:gd name="connsiteX79" fmla="*/ 3934047 w 7942522"/>
              <a:gd name="connsiteY79" fmla="*/ 170121 h 5816009"/>
              <a:gd name="connsiteX80" fmla="*/ 4104168 w 7942522"/>
              <a:gd name="connsiteY80" fmla="*/ 138223 h 5816009"/>
              <a:gd name="connsiteX81" fmla="*/ 4189228 w 7942522"/>
              <a:gd name="connsiteY81" fmla="*/ 138223 h 5816009"/>
              <a:gd name="connsiteX82" fmla="*/ 4295554 w 7942522"/>
              <a:gd name="connsiteY82" fmla="*/ 10633 h 5816009"/>
              <a:gd name="connsiteX83" fmla="*/ 4391247 w 7942522"/>
              <a:gd name="connsiteY83" fmla="*/ 0 h 5816009"/>
              <a:gd name="connsiteX84" fmla="*/ 4518837 w 7942522"/>
              <a:gd name="connsiteY84" fmla="*/ 10633 h 5816009"/>
              <a:gd name="connsiteX85" fmla="*/ 4561368 w 7942522"/>
              <a:gd name="connsiteY85" fmla="*/ 95693 h 5816009"/>
              <a:gd name="connsiteX86" fmla="*/ 4635796 w 7942522"/>
              <a:gd name="connsiteY86" fmla="*/ 170121 h 5816009"/>
              <a:gd name="connsiteX87" fmla="*/ 4710223 w 7942522"/>
              <a:gd name="connsiteY87" fmla="*/ 212651 h 5816009"/>
              <a:gd name="connsiteX88" fmla="*/ 4774019 w 7942522"/>
              <a:gd name="connsiteY88" fmla="*/ 180754 h 5816009"/>
              <a:gd name="connsiteX89" fmla="*/ 4933507 w 7942522"/>
              <a:gd name="connsiteY89" fmla="*/ 180754 h 5816009"/>
              <a:gd name="connsiteX90" fmla="*/ 4933507 w 7942522"/>
              <a:gd name="connsiteY90" fmla="*/ 265814 h 5816009"/>
              <a:gd name="connsiteX91" fmla="*/ 4901609 w 7942522"/>
              <a:gd name="connsiteY91" fmla="*/ 329609 h 5816009"/>
              <a:gd name="connsiteX92" fmla="*/ 5039833 w 7942522"/>
              <a:gd name="connsiteY92" fmla="*/ 329609 h 5816009"/>
              <a:gd name="connsiteX93" fmla="*/ 5156791 w 7942522"/>
              <a:gd name="connsiteY93" fmla="*/ 372140 h 5816009"/>
              <a:gd name="connsiteX94" fmla="*/ 5422605 w 7942522"/>
              <a:gd name="connsiteY94" fmla="*/ 361507 h 5816009"/>
              <a:gd name="connsiteX95" fmla="*/ 5592726 w 7942522"/>
              <a:gd name="connsiteY95" fmla="*/ 435935 h 5816009"/>
              <a:gd name="connsiteX96" fmla="*/ 5816009 w 7942522"/>
              <a:gd name="connsiteY96" fmla="*/ 489098 h 5816009"/>
              <a:gd name="connsiteX97" fmla="*/ 6049926 w 7942522"/>
              <a:gd name="connsiteY97" fmla="*/ 489098 h 5816009"/>
              <a:gd name="connsiteX98" fmla="*/ 6166884 w 7942522"/>
              <a:gd name="connsiteY98" fmla="*/ 499730 h 5816009"/>
              <a:gd name="connsiteX99" fmla="*/ 6496493 w 7942522"/>
              <a:gd name="connsiteY99" fmla="*/ 723014 h 5816009"/>
              <a:gd name="connsiteX100" fmla="*/ 6475228 w 7942522"/>
              <a:gd name="connsiteY100" fmla="*/ 691116 h 5816009"/>
              <a:gd name="connsiteX101" fmla="*/ 6475228 w 7942522"/>
              <a:gd name="connsiteY101" fmla="*/ 3689498 h 5816009"/>
              <a:gd name="connsiteX102" fmla="*/ 6666614 w 7942522"/>
              <a:gd name="connsiteY102" fmla="*/ 3646968 h 5816009"/>
              <a:gd name="connsiteX103" fmla="*/ 6826102 w 7942522"/>
              <a:gd name="connsiteY103" fmla="*/ 3753292 h 5816009"/>
              <a:gd name="connsiteX104" fmla="*/ 6879266 w 7942522"/>
              <a:gd name="connsiteY104" fmla="*/ 3859620 h 5816009"/>
              <a:gd name="connsiteX105" fmla="*/ 7028121 w 7942522"/>
              <a:gd name="connsiteY105" fmla="*/ 3965944 h 5816009"/>
              <a:gd name="connsiteX106" fmla="*/ 7113181 w 7942522"/>
              <a:gd name="connsiteY106" fmla="*/ 3838354 h 5816009"/>
              <a:gd name="connsiteX107" fmla="*/ 7262037 w 7942522"/>
              <a:gd name="connsiteY107" fmla="*/ 3870252 h 5816009"/>
              <a:gd name="connsiteX108" fmla="*/ 7442790 w 7942522"/>
              <a:gd name="connsiteY108" fmla="*/ 4051005 h 5816009"/>
              <a:gd name="connsiteX109" fmla="*/ 7527851 w 7942522"/>
              <a:gd name="connsiteY109" fmla="*/ 4040372 h 5816009"/>
              <a:gd name="connsiteX110" fmla="*/ 7634177 w 7942522"/>
              <a:gd name="connsiteY110" fmla="*/ 4380614 h 5816009"/>
              <a:gd name="connsiteX111" fmla="*/ 7942522 w 7942522"/>
              <a:gd name="connsiteY111" fmla="*/ 4752753 h 5816009"/>
              <a:gd name="connsiteX0" fmla="*/ 7910623 w 7968664"/>
              <a:gd name="connsiteY0" fmla="*/ 5050465 h 5816009"/>
              <a:gd name="connsiteX1" fmla="*/ 7602279 w 7968664"/>
              <a:gd name="connsiteY1" fmla="*/ 5082363 h 5816009"/>
              <a:gd name="connsiteX2" fmla="*/ 7272670 w 7968664"/>
              <a:gd name="connsiteY2" fmla="*/ 4667693 h 5816009"/>
              <a:gd name="connsiteX3" fmla="*/ 6996223 w 7968664"/>
              <a:gd name="connsiteY3" fmla="*/ 4157330 h 5816009"/>
              <a:gd name="connsiteX4" fmla="*/ 6868633 w 7968664"/>
              <a:gd name="connsiteY4" fmla="*/ 4029740 h 5816009"/>
              <a:gd name="connsiteX5" fmla="*/ 6422065 w 7968664"/>
              <a:gd name="connsiteY5" fmla="*/ 3827721 h 5816009"/>
              <a:gd name="connsiteX6" fmla="*/ 6060558 w 7968664"/>
              <a:gd name="connsiteY6" fmla="*/ 3732028 h 5816009"/>
              <a:gd name="connsiteX7" fmla="*/ 5667154 w 7968664"/>
              <a:gd name="connsiteY7" fmla="*/ 3657600 h 5816009"/>
              <a:gd name="connsiteX8" fmla="*/ 5507665 w 7968664"/>
              <a:gd name="connsiteY8" fmla="*/ 3774558 h 5816009"/>
              <a:gd name="connsiteX9" fmla="*/ 5380075 w 7968664"/>
              <a:gd name="connsiteY9" fmla="*/ 3774558 h 5816009"/>
              <a:gd name="connsiteX10" fmla="*/ 5220586 w 7968664"/>
              <a:gd name="connsiteY10" fmla="*/ 3848986 h 5816009"/>
              <a:gd name="connsiteX11" fmla="*/ 5092996 w 7968664"/>
              <a:gd name="connsiteY11" fmla="*/ 3976577 h 5816009"/>
              <a:gd name="connsiteX12" fmla="*/ 4912242 w 7968664"/>
              <a:gd name="connsiteY12" fmla="*/ 4423144 h 5816009"/>
              <a:gd name="connsiteX13" fmla="*/ 4699591 w 7968664"/>
              <a:gd name="connsiteY13" fmla="*/ 4550735 h 5816009"/>
              <a:gd name="connsiteX14" fmla="*/ 4231758 w 7968664"/>
              <a:gd name="connsiteY14" fmla="*/ 4678326 h 5816009"/>
              <a:gd name="connsiteX15" fmla="*/ 2636875 w 7968664"/>
              <a:gd name="connsiteY15" fmla="*/ 5539563 h 5816009"/>
              <a:gd name="connsiteX16" fmla="*/ 1637414 w 7968664"/>
              <a:gd name="connsiteY16" fmla="*/ 5762847 h 5816009"/>
              <a:gd name="connsiteX17" fmla="*/ 1105786 w 7968664"/>
              <a:gd name="connsiteY17" fmla="*/ 5816009 h 5816009"/>
              <a:gd name="connsiteX18" fmla="*/ 42530 w 7968664"/>
              <a:gd name="connsiteY18" fmla="*/ 5518298 h 5816009"/>
              <a:gd name="connsiteX19" fmla="*/ 0 w 7968664"/>
              <a:gd name="connsiteY19" fmla="*/ 5390707 h 5816009"/>
              <a:gd name="connsiteX20" fmla="*/ 233916 w 7968664"/>
              <a:gd name="connsiteY20" fmla="*/ 5369442 h 5816009"/>
              <a:gd name="connsiteX21" fmla="*/ 1584251 w 7968664"/>
              <a:gd name="connsiteY21" fmla="*/ 5518298 h 5816009"/>
              <a:gd name="connsiteX22" fmla="*/ 2445489 w 7968664"/>
              <a:gd name="connsiteY22" fmla="*/ 5326912 h 5816009"/>
              <a:gd name="connsiteX23" fmla="*/ 3402419 w 7968664"/>
              <a:gd name="connsiteY23" fmla="*/ 4880344 h 5816009"/>
              <a:gd name="connsiteX24" fmla="*/ 4199861 w 7968664"/>
              <a:gd name="connsiteY24" fmla="*/ 4242391 h 5816009"/>
              <a:gd name="connsiteX25" fmla="*/ 4231758 w 7968664"/>
              <a:gd name="connsiteY25" fmla="*/ 4040372 h 5816009"/>
              <a:gd name="connsiteX26" fmla="*/ 3806456 w 7968664"/>
              <a:gd name="connsiteY26" fmla="*/ 4008474 h 5816009"/>
              <a:gd name="connsiteX27" fmla="*/ 3604437 w 7968664"/>
              <a:gd name="connsiteY27" fmla="*/ 3976577 h 5816009"/>
              <a:gd name="connsiteX28" fmla="*/ 3561907 w 7968664"/>
              <a:gd name="connsiteY28" fmla="*/ 3817088 h 5816009"/>
              <a:gd name="connsiteX29" fmla="*/ 3423684 w 7968664"/>
              <a:gd name="connsiteY29" fmla="*/ 3785191 h 5816009"/>
              <a:gd name="connsiteX30" fmla="*/ 3211033 w 7968664"/>
              <a:gd name="connsiteY30" fmla="*/ 3721395 h 5816009"/>
              <a:gd name="connsiteX31" fmla="*/ 3211033 w 7968664"/>
              <a:gd name="connsiteY31" fmla="*/ 3572540 h 5816009"/>
              <a:gd name="connsiteX32" fmla="*/ 3232298 w 7968664"/>
              <a:gd name="connsiteY32" fmla="*/ 3466214 h 5816009"/>
              <a:gd name="connsiteX33" fmla="*/ 3104707 w 7968664"/>
              <a:gd name="connsiteY33" fmla="*/ 3423684 h 5816009"/>
              <a:gd name="connsiteX34" fmla="*/ 3051544 w 7968664"/>
              <a:gd name="connsiteY34" fmla="*/ 3381154 h 5816009"/>
              <a:gd name="connsiteX35" fmla="*/ 2977116 w 7968664"/>
              <a:gd name="connsiteY35" fmla="*/ 3285460 h 5816009"/>
              <a:gd name="connsiteX36" fmla="*/ 3040912 w 7968664"/>
              <a:gd name="connsiteY36" fmla="*/ 3157870 h 5816009"/>
              <a:gd name="connsiteX37" fmla="*/ 3083442 w 7968664"/>
              <a:gd name="connsiteY37" fmla="*/ 3094074 h 5816009"/>
              <a:gd name="connsiteX38" fmla="*/ 3232298 w 7968664"/>
              <a:gd name="connsiteY38" fmla="*/ 2881423 h 5816009"/>
              <a:gd name="connsiteX39" fmla="*/ 3434316 w 7968664"/>
              <a:gd name="connsiteY39" fmla="*/ 2806995 h 5816009"/>
              <a:gd name="connsiteX40" fmla="*/ 3487479 w 7968664"/>
              <a:gd name="connsiteY40" fmla="*/ 2806995 h 5816009"/>
              <a:gd name="connsiteX41" fmla="*/ 3551275 w 7968664"/>
              <a:gd name="connsiteY41" fmla="*/ 2785730 h 5816009"/>
              <a:gd name="connsiteX42" fmla="*/ 3604437 w 7968664"/>
              <a:gd name="connsiteY42" fmla="*/ 2700670 h 5816009"/>
              <a:gd name="connsiteX43" fmla="*/ 3689498 w 7968664"/>
              <a:gd name="connsiteY43" fmla="*/ 2647507 h 5816009"/>
              <a:gd name="connsiteX44" fmla="*/ 3732028 w 7968664"/>
              <a:gd name="connsiteY44" fmla="*/ 2509284 h 5816009"/>
              <a:gd name="connsiteX45" fmla="*/ 3710763 w 7968664"/>
              <a:gd name="connsiteY45" fmla="*/ 2371060 h 5816009"/>
              <a:gd name="connsiteX46" fmla="*/ 3700130 w 7968664"/>
              <a:gd name="connsiteY46" fmla="*/ 2307265 h 5816009"/>
              <a:gd name="connsiteX47" fmla="*/ 3604437 w 7968664"/>
              <a:gd name="connsiteY47" fmla="*/ 2349795 h 5816009"/>
              <a:gd name="connsiteX48" fmla="*/ 3540642 w 7968664"/>
              <a:gd name="connsiteY48" fmla="*/ 2402958 h 5816009"/>
              <a:gd name="connsiteX49" fmla="*/ 3476847 w 7968664"/>
              <a:gd name="connsiteY49" fmla="*/ 2456121 h 5816009"/>
              <a:gd name="connsiteX50" fmla="*/ 3423684 w 7968664"/>
              <a:gd name="connsiteY50" fmla="*/ 2488019 h 5816009"/>
              <a:gd name="connsiteX51" fmla="*/ 3359889 w 7968664"/>
              <a:gd name="connsiteY51" fmla="*/ 2424223 h 5816009"/>
              <a:gd name="connsiteX52" fmla="*/ 3189768 w 7968664"/>
              <a:gd name="connsiteY52" fmla="*/ 2434856 h 5816009"/>
              <a:gd name="connsiteX53" fmla="*/ 3157870 w 7968664"/>
              <a:gd name="connsiteY53" fmla="*/ 2477386 h 5816009"/>
              <a:gd name="connsiteX54" fmla="*/ 3062177 w 7968664"/>
              <a:gd name="connsiteY54" fmla="*/ 2402958 h 5816009"/>
              <a:gd name="connsiteX55" fmla="*/ 2998382 w 7968664"/>
              <a:gd name="connsiteY55" fmla="*/ 2307265 h 5816009"/>
              <a:gd name="connsiteX56" fmla="*/ 2987749 w 7968664"/>
              <a:gd name="connsiteY56" fmla="*/ 2222205 h 5816009"/>
              <a:gd name="connsiteX57" fmla="*/ 2923954 w 7968664"/>
              <a:gd name="connsiteY57" fmla="*/ 2275367 h 5816009"/>
              <a:gd name="connsiteX58" fmla="*/ 2902689 w 7968664"/>
              <a:gd name="connsiteY58" fmla="*/ 2211572 h 5816009"/>
              <a:gd name="connsiteX59" fmla="*/ 2913321 w 7968664"/>
              <a:gd name="connsiteY59" fmla="*/ 2158409 h 5816009"/>
              <a:gd name="connsiteX60" fmla="*/ 2764465 w 7968664"/>
              <a:gd name="connsiteY60" fmla="*/ 2094614 h 5816009"/>
              <a:gd name="connsiteX61" fmla="*/ 2902689 w 7968664"/>
              <a:gd name="connsiteY61" fmla="*/ 1956391 h 5816009"/>
              <a:gd name="connsiteX62" fmla="*/ 3072809 w 7968664"/>
              <a:gd name="connsiteY62" fmla="*/ 1871330 h 5816009"/>
              <a:gd name="connsiteX63" fmla="*/ 3296093 w 7968664"/>
              <a:gd name="connsiteY63" fmla="*/ 1786270 h 5816009"/>
              <a:gd name="connsiteX64" fmla="*/ 3359889 w 7968664"/>
              <a:gd name="connsiteY64" fmla="*/ 1722474 h 5816009"/>
              <a:gd name="connsiteX65" fmla="*/ 3327991 w 7968664"/>
              <a:gd name="connsiteY65" fmla="*/ 1541721 h 5816009"/>
              <a:gd name="connsiteX66" fmla="*/ 3200400 w 7968664"/>
              <a:gd name="connsiteY66" fmla="*/ 1350335 h 5816009"/>
              <a:gd name="connsiteX67" fmla="*/ 3083442 w 7968664"/>
              <a:gd name="connsiteY67" fmla="*/ 1212112 h 5816009"/>
              <a:gd name="connsiteX68" fmla="*/ 2945219 w 7968664"/>
              <a:gd name="connsiteY68" fmla="*/ 1158949 h 5816009"/>
              <a:gd name="connsiteX69" fmla="*/ 2977116 w 7968664"/>
              <a:gd name="connsiteY69" fmla="*/ 1095154 h 5816009"/>
              <a:gd name="connsiteX70" fmla="*/ 2998382 w 7968664"/>
              <a:gd name="connsiteY70" fmla="*/ 978195 h 5816009"/>
              <a:gd name="connsiteX71" fmla="*/ 3083442 w 7968664"/>
              <a:gd name="connsiteY71" fmla="*/ 956930 h 5816009"/>
              <a:gd name="connsiteX72" fmla="*/ 3317358 w 7968664"/>
              <a:gd name="connsiteY72" fmla="*/ 893135 h 5816009"/>
              <a:gd name="connsiteX73" fmla="*/ 3455582 w 7968664"/>
              <a:gd name="connsiteY73" fmla="*/ 691116 h 5816009"/>
              <a:gd name="connsiteX74" fmla="*/ 3476847 w 7968664"/>
              <a:gd name="connsiteY74" fmla="*/ 563526 h 5816009"/>
              <a:gd name="connsiteX75" fmla="*/ 3551275 w 7968664"/>
              <a:gd name="connsiteY75" fmla="*/ 499730 h 5816009"/>
              <a:gd name="connsiteX76" fmla="*/ 3583172 w 7968664"/>
              <a:gd name="connsiteY76" fmla="*/ 372140 h 5816009"/>
              <a:gd name="connsiteX77" fmla="*/ 3668233 w 7968664"/>
              <a:gd name="connsiteY77" fmla="*/ 372140 h 5816009"/>
              <a:gd name="connsiteX78" fmla="*/ 3827721 w 7968664"/>
              <a:gd name="connsiteY78" fmla="*/ 265814 h 5816009"/>
              <a:gd name="connsiteX79" fmla="*/ 3934047 w 7968664"/>
              <a:gd name="connsiteY79" fmla="*/ 170121 h 5816009"/>
              <a:gd name="connsiteX80" fmla="*/ 4104168 w 7968664"/>
              <a:gd name="connsiteY80" fmla="*/ 138223 h 5816009"/>
              <a:gd name="connsiteX81" fmla="*/ 4189228 w 7968664"/>
              <a:gd name="connsiteY81" fmla="*/ 138223 h 5816009"/>
              <a:gd name="connsiteX82" fmla="*/ 4295554 w 7968664"/>
              <a:gd name="connsiteY82" fmla="*/ 10633 h 5816009"/>
              <a:gd name="connsiteX83" fmla="*/ 4391247 w 7968664"/>
              <a:gd name="connsiteY83" fmla="*/ 0 h 5816009"/>
              <a:gd name="connsiteX84" fmla="*/ 4518837 w 7968664"/>
              <a:gd name="connsiteY84" fmla="*/ 10633 h 5816009"/>
              <a:gd name="connsiteX85" fmla="*/ 4561368 w 7968664"/>
              <a:gd name="connsiteY85" fmla="*/ 95693 h 5816009"/>
              <a:gd name="connsiteX86" fmla="*/ 4635796 w 7968664"/>
              <a:gd name="connsiteY86" fmla="*/ 170121 h 5816009"/>
              <a:gd name="connsiteX87" fmla="*/ 4710223 w 7968664"/>
              <a:gd name="connsiteY87" fmla="*/ 212651 h 5816009"/>
              <a:gd name="connsiteX88" fmla="*/ 4774019 w 7968664"/>
              <a:gd name="connsiteY88" fmla="*/ 180754 h 5816009"/>
              <a:gd name="connsiteX89" fmla="*/ 4933507 w 7968664"/>
              <a:gd name="connsiteY89" fmla="*/ 180754 h 5816009"/>
              <a:gd name="connsiteX90" fmla="*/ 4933507 w 7968664"/>
              <a:gd name="connsiteY90" fmla="*/ 265814 h 5816009"/>
              <a:gd name="connsiteX91" fmla="*/ 4901609 w 7968664"/>
              <a:gd name="connsiteY91" fmla="*/ 329609 h 5816009"/>
              <a:gd name="connsiteX92" fmla="*/ 5039833 w 7968664"/>
              <a:gd name="connsiteY92" fmla="*/ 329609 h 5816009"/>
              <a:gd name="connsiteX93" fmla="*/ 5156791 w 7968664"/>
              <a:gd name="connsiteY93" fmla="*/ 372140 h 5816009"/>
              <a:gd name="connsiteX94" fmla="*/ 5422605 w 7968664"/>
              <a:gd name="connsiteY94" fmla="*/ 361507 h 5816009"/>
              <a:gd name="connsiteX95" fmla="*/ 5592726 w 7968664"/>
              <a:gd name="connsiteY95" fmla="*/ 435935 h 5816009"/>
              <a:gd name="connsiteX96" fmla="*/ 5816009 w 7968664"/>
              <a:gd name="connsiteY96" fmla="*/ 489098 h 5816009"/>
              <a:gd name="connsiteX97" fmla="*/ 6049926 w 7968664"/>
              <a:gd name="connsiteY97" fmla="*/ 489098 h 5816009"/>
              <a:gd name="connsiteX98" fmla="*/ 6166884 w 7968664"/>
              <a:gd name="connsiteY98" fmla="*/ 499730 h 5816009"/>
              <a:gd name="connsiteX99" fmla="*/ 6496493 w 7968664"/>
              <a:gd name="connsiteY99" fmla="*/ 723014 h 5816009"/>
              <a:gd name="connsiteX100" fmla="*/ 6475228 w 7968664"/>
              <a:gd name="connsiteY100" fmla="*/ 691116 h 5816009"/>
              <a:gd name="connsiteX101" fmla="*/ 6475228 w 7968664"/>
              <a:gd name="connsiteY101" fmla="*/ 3689498 h 5816009"/>
              <a:gd name="connsiteX102" fmla="*/ 6666614 w 7968664"/>
              <a:gd name="connsiteY102" fmla="*/ 3646968 h 5816009"/>
              <a:gd name="connsiteX103" fmla="*/ 6826102 w 7968664"/>
              <a:gd name="connsiteY103" fmla="*/ 3753292 h 5816009"/>
              <a:gd name="connsiteX104" fmla="*/ 6879266 w 7968664"/>
              <a:gd name="connsiteY104" fmla="*/ 3859620 h 5816009"/>
              <a:gd name="connsiteX105" fmla="*/ 7028121 w 7968664"/>
              <a:gd name="connsiteY105" fmla="*/ 3965944 h 5816009"/>
              <a:gd name="connsiteX106" fmla="*/ 7113181 w 7968664"/>
              <a:gd name="connsiteY106" fmla="*/ 3838354 h 5816009"/>
              <a:gd name="connsiteX107" fmla="*/ 7262037 w 7968664"/>
              <a:gd name="connsiteY107" fmla="*/ 3870252 h 5816009"/>
              <a:gd name="connsiteX108" fmla="*/ 7442790 w 7968664"/>
              <a:gd name="connsiteY108" fmla="*/ 4051005 h 5816009"/>
              <a:gd name="connsiteX109" fmla="*/ 7527851 w 7968664"/>
              <a:gd name="connsiteY109" fmla="*/ 4040372 h 5816009"/>
              <a:gd name="connsiteX110" fmla="*/ 7634177 w 7968664"/>
              <a:gd name="connsiteY110" fmla="*/ 4380614 h 5816009"/>
              <a:gd name="connsiteX111" fmla="*/ 7942522 w 7968664"/>
              <a:gd name="connsiteY111" fmla="*/ 4752753 h 5816009"/>
              <a:gd name="connsiteX112" fmla="*/ 7953153 w 7968664"/>
              <a:gd name="connsiteY112" fmla="*/ 4774019 h 5816009"/>
              <a:gd name="connsiteX0" fmla="*/ 7910623 w 7959718"/>
              <a:gd name="connsiteY0" fmla="*/ 5050465 h 5816009"/>
              <a:gd name="connsiteX1" fmla="*/ 7602279 w 7959718"/>
              <a:gd name="connsiteY1" fmla="*/ 5082363 h 5816009"/>
              <a:gd name="connsiteX2" fmla="*/ 7272670 w 7959718"/>
              <a:gd name="connsiteY2" fmla="*/ 4667693 h 5816009"/>
              <a:gd name="connsiteX3" fmla="*/ 6996223 w 7959718"/>
              <a:gd name="connsiteY3" fmla="*/ 4157330 h 5816009"/>
              <a:gd name="connsiteX4" fmla="*/ 6868633 w 7959718"/>
              <a:gd name="connsiteY4" fmla="*/ 4029740 h 5816009"/>
              <a:gd name="connsiteX5" fmla="*/ 6422065 w 7959718"/>
              <a:gd name="connsiteY5" fmla="*/ 3827721 h 5816009"/>
              <a:gd name="connsiteX6" fmla="*/ 6060558 w 7959718"/>
              <a:gd name="connsiteY6" fmla="*/ 3732028 h 5816009"/>
              <a:gd name="connsiteX7" fmla="*/ 5667154 w 7959718"/>
              <a:gd name="connsiteY7" fmla="*/ 3657600 h 5816009"/>
              <a:gd name="connsiteX8" fmla="*/ 5507665 w 7959718"/>
              <a:gd name="connsiteY8" fmla="*/ 3774558 h 5816009"/>
              <a:gd name="connsiteX9" fmla="*/ 5380075 w 7959718"/>
              <a:gd name="connsiteY9" fmla="*/ 3774558 h 5816009"/>
              <a:gd name="connsiteX10" fmla="*/ 5220586 w 7959718"/>
              <a:gd name="connsiteY10" fmla="*/ 3848986 h 5816009"/>
              <a:gd name="connsiteX11" fmla="*/ 5092996 w 7959718"/>
              <a:gd name="connsiteY11" fmla="*/ 3976577 h 5816009"/>
              <a:gd name="connsiteX12" fmla="*/ 4912242 w 7959718"/>
              <a:gd name="connsiteY12" fmla="*/ 4423144 h 5816009"/>
              <a:gd name="connsiteX13" fmla="*/ 4699591 w 7959718"/>
              <a:gd name="connsiteY13" fmla="*/ 4550735 h 5816009"/>
              <a:gd name="connsiteX14" fmla="*/ 4231758 w 7959718"/>
              <a:gd name="connsiteY14" fmla="*/ 4678326 h 5816009"/>
              <a:gd name="connsiteX15" fmla="*/ 2636875 w 7959718"/>
              <a:gd name="connsiteY15" fmla="*/ 5539563 h 5816009"/>
              <a:gd name="connsiteX16" fmla="*/ 1637414 w 7959718"/>
              <a:gd name="connsiteY16" fmla="*/ 5762847 h 5816009"/>
              <a:gd name="connsiteX17" fmla="*/ 1105786 w 7959718"/>
              <a:gd name="connsiteY17" fmla="*/ 5816009 h 5816009"/>
              <a:gd name="connsiteX18" fmla="*/ 42530 w 7959718"/>
              <a:gd name="connsiteY18" fmla="*/ 5518298 h 5816009"/>
              <a:gd name="connsiteX19" fmla="*/ 0 w 7959718"/>
              <a:gd name="connsiteY19" fmla="*/ 5390707 h 5816009"/>
              <a:gd name="connsiteX20" fmla="*/ 233916 w 7959718"/>
              <a:gd name="connsiteY20" fmla="*/ 5369442 h 5816009"/>
              <a:gd name="connsiteX21" fmla="*/ 1584251 w 7959718"/>
              <a:gd name="connsiteY21" fmla="*/ 5518298 h 5816009"/>
              <a:gd name="connsiteX22" fmla="*/ 2445489 w 7959718"/>
              <a:gd name="connsiteY22" fmla="*/ 5326912 h 5816009"/>
              <a:gd name="connsiteX23" fmla="*/ 3402419 w 7959718"/>
              <a:gd name="connsiteY23" fmla="*/ 4880344 h 5816009"/>
              <a:gd name="connsiteX24" fmla="*/ 4199861 w 7959718"/>
              <a:gd name="connsiteY24" fmla="*/ 4242391 h 5816009"/>
              <a:gd name="connsiteX25" fmla="*/ 4231758 w 7959718"/>
              <a:gd name="connsiteY25" fmla="*/ 4040372 h 5816009"/>
              <a:gd name="connsiteX26" fmla="*/ 3806456 w 7959718"/>
              <a:gd name="connsiteY26" fmla="*/ 4008474 h 5816009"/>
              <a:gd name="connsiteX27" fmla="*/ 3604437 w 7959718"/>
              <a:gd name="connsiteY27" fmla="*/ 3976577 h 5816009"/>
              <a:gd name="connsiteX28" fmla="*/ 3561907 w 7959718"/>
              <a:gd name="connsiteY28" fmla="*/ 3817088 h 5816009"/>
              <a:gd name="connsiteX29" fmla="*/ 3423684 w 7959718"/>
              <a:gd name="connsiteY29" fmla="*/ 3785191 h 5816009"/>
              <a:gd name="connsiteX30" fmla="*/ 3211033 w 7959718"/>
              <a:gd name="connsiteY30" fmla="*/ 3721395 h 5816009"/>
              <a:gd name="connsiteX31" fmla="*/ 3211033 w 7959718"/>
              <a:gd name="connsiteY31" fmla="*/ 3572540 h 5816009"/>
              <a:gd name="connsiteX32" fmla="*/ 3232298 w 7959718"/>
              <a:gd name="connsiteY32" fmla="*/ 3466214 h 5816009"/>
              <a:gd name="connsiteX33" fmla="*/ 3104707 w 7959718"/>
              <a:gd name="connsiteY33" fmla="*/ 3423684 h 5816009"/>
              <a:gd name="connsiteX34" fmla="*/ 3051544 w 7959718"/>
              <a:gd name="connsiteY34" fmla="*/ 3381154 h 5816009"/>
              <a:gd name="connsiteX35" fmla="*/ 2977116 w 7959718"/>
              <a:gd name="connsiteY35" fmla="*/ 3285460 h 5816009"/>
              <a:gd name="connsiteX36" fmla="*/ 3040912 w 7959718"/>
              <a:gd name="connsiteY36" fmla="*/ 3157870 h 5816009"/>
              <a:gd name="connsiteX37" fmla="*/ 3083442 w 7959718"/>
              <a:gd name="connsiteY37" fmla="*/ 3094074 h 5816009"/>
              <a:gd name="connsiteX38" fmla="*/ 3232298 w 7959718"/>
              <a:gd name="connsiteY38" fmla="*/ 2881423 h 5816009"/>
              <a:gd name="connsiteX39" fmla="*/ 3434316 w 7959718"/>
              <a:gd name="connsiteY39" fmla="*/ 2806995 h 5816009"/>
              <a:gd name="connsiteX40" fmla="*/ 3487479 w 7959718"/>
              <a:gd name="connsiteY40" fmla="*/ 2806995 h 5816009"/>
              <a:gd name="connsiteX41" fmla="*/ 3551275 w 7959718"/>
              <a:gd name="connsiteY41" fmla="*/ 2785730 h 5816009"/>
              <a:gd name="connsiteX42" fmla="*/ 3604437 w 7959718"/>
              <a:gd name="connsiteY42" fmla="*/ 2700670 h 5816009"/>
              <a:gd name="connsiteX43" fmla="*/ 3689498 w 7959718"/>
              <a:gd name="connsiteY43" fmla="*/ 2647507 h 5816009"/>
              <a:gd name="connsiteX44" fmla="*/ 3732028 w 7959718"/>
              <a:gd name="connsiteY44" fmla="*/ 2509284 h 5816009"/>
              <a:gd name="connsiteX45" fmla="*/ 3710763 w 7959718"/>
              <a:gd name="connsiteY45" fmla="*/ 2371060 h 5816009"/>
              <a:gd name="connsiteX46" fmla="*/ 3700130 w 7959718"/>
              <a:gd name="connsiteY46" fmla="*/ 2307265 h 5816009"/>
              <a:gd name="connsiteX47" fmla="*/ 3604437 w 7959718"/>
              <a:gd name="connsiteY47" fmla="*/ 2349795 h 5816009"/>
              <a:gd name="connsiteX48" fmla="*/ 3540642 w 7959718"/>
              <a:gd name="connsiteY48" fmla="*/ 2402958 h 5816009"/>
              <a:gd name="connsiteX49" fmla="*/ 3476847 w 7959718"/>
              <a:gd name="connsiteY49" fmla="*/ 2456121 h 5816009"/>
              <a:gd name="connsiteX50" fmla="*/ 3423684 w 7959718"/>
              <a:gd name="connsiteY50" fmla="*/ 2488019 h 5816009"/>
              <a:gd name="connsiteX51" fmla="*/ 3359889 w 7959718"/>
              <a:gd name="connsiteY51" fmla="*/ 2424223 h 5816009"/>
              <a:gd name="connsiteX52" fmla="*/ 3189768 w 7959718"/>
              <a:gd name="connsiteY52" fmla="*/ 2434856 h 5816009"/>
              <a:gd name="connsiteX53" fmla="*/ 3157870 w 7959718"/>
              <a:gd name="connsiteY53" fmla="*/ 2477386 h 5816009"/>
              <a:gd name="connsiteX54" fmla="*/ 3062177 w 7959718"/>
              <a:gd name="connsiteY54" fmla="*/ 2402958 h 5816009"/>
              <a:gd name="connsiteX55" fmla="*/ 2998382 w 7959718"/>
              <a:gd name="connsiteY55" fmla="*/ 2307265 h 5816009"/>
              <a:gd name="connsiteX56" fmla="*/ 2987749 w 7959718"/>
              <a:gd name="connsiteY56" fmla="*/ 2222205 h 5816009"/>
              <a:gd name="connsiteX57" fmla="*/ 2923954 w 7959718"/>
              <a:gd name="connsiteY57" fmla="*/ 2275367 h 5816009"/>
              <a:gd name="connsiteX58" fmla="*/ 2902689 w 7959718"/>
              <a:gd name="connsiteY58" fmla="*/ 2211572 h 5816009"/>
              <a:gd name="connsiteX59" fmla="*/ 2913321 w 7959718"/>
              <a:gd name="connsiteY59" fmla="*/ 2158409 h 5816009"/>
              <a:gd name="connsiteX60" fmla="*/ 2764465 w 7959718"/>
              <a:gd name="connsiteY60" fmla="*/ 2094614 h 5816009"/>
              <a:gd name="connsiteX61" fmla="*/ 2902689 w 7959718"/>
              <a:gd name="connsiteY61" fmla="*/ 1956391 h 5816009"/>
              <a:gd name="connsiteX62" fmla="*/ 3072809 w 7959718"/>
              <a:gd name="connsiteY62" fmla="*/ 1871330 h 5816009"/>
              <a:gd name="connsiteX63" fmla="*/ 3296093 w 7959718"/>
              <a:gd name="connsiteY63" fmla="*/ 1786270 h 5816009"/>
              <a:gd name="connsiteX64" fmla="*/ 3359889 w 7959718"/>
              <a:gd name="connsiteY64" fmla="*/ 1722474 h 5816009"/>
              <a:gd name="connsiteX65" fmla="*/ 3327991 w 7959718"/>
              <a:gd name="connsiteY65" fmla="*/ 1541721 h 5816009"/>
              <a:gd name="connsiteX66" fmla="*/ 3200400 w 7959718"/>
              <a:gd name="connsiteY66" fmla="*/ 1350335 h 5816009"/>
              <a:gd name="connsiteX67" fmla="*/ 3083442 w 7959718"/>
              <a:gd name="connsiteY67" fmla="*/ 1212112 h 5816009"/>
              <a:gd name="connsiteX68" fmla="*/ 2945219 w 7959718"/>
              <a:gd name="connsiteY68" fmla="*/ 1158949 h 5816009"/>
              <a:gd name="connsiteX69" fmla="*/ 2977116 w 7959718"/>
              <a:gd name="connsiteY69" fmla="*/ 1095154 h 5816009"/>
              <a:gd name="connsiteX70" fmla="*/ 2998382 w 7959718"/>
              <a:gd name="connsiteY70" fmla="*/ 978195 h 5816009"/>
              <a:gd name="connsiteX71" fmla="*/ 3083442 w 7959718"/>
              <a:gd name="connsiteY71" fmla="*/ 956930 h 5816009"/>
              <a:gd name="connsiteX72" fmla="*/ 3317358 w 7959718"/>
              <a:gd name="connsiteY72" fmla="*/ 893135 h 5816009"/>
              <a:gd name="connsiteX73" fmla="*/ 3455582 w 7959718"/>
              <a:gd name="connsiteY73" fmla="*/ 691116 h 5816009"/>
              <a:gd name="connsiteX74" fmla="*/ 3476847 w 7959718"/>
              <a:gd name="connsiteY74" fmla="*/ 563526 h 5816009"/>
              <a:gd name="connsiteX75" fmla="*/ 3551275 w 7959718"/>
              <a:gd name="connsiteY75" fmla="*/ 499730 h 5816009"/>
              <a:gd name="connsiteX76" fmla="*/ 3583172 w 7959718"/>
              <a:gd name="connsiteY76" fmla="*/ 372140 h 5816009"/>
              <a:gd name="connsiteX77" fmla="*/ 3668233 w 7959718"/>
              <a:gd name="connsiteY77" fmla="*/ 372140 h 5816009"/>
              <a:gd name="connsiteX78" fmla="*/ 3827721 w 7959718"/>
              <a:gd name="connsiteY78" fmla="*/ 265814 h 5816009"/>
              <a:gd name="connsiteX79" fmla="*/ 3934047 w 7959718"/>
              <a:gd name="connsiteY79" fmla="*/ 170121 h 5816009"/>
              <a:gd name="connsiteX80" fmla="*/ 4104168 w 7959718"/>
              <a:gd name="connsiteY80" fmla="*/ 138223 h 5816009"/>
              <a:gd name="connsiteX81" fmla="*/ 4189228 w 7959718"/>
              <a:gd name="connsiteY81" fmla="*/ 138223 h 5816009"/>
              <a:gd name="connsiteX82" fmla="*/ 4295554 w 7959718"/>
              <a:gd name="connsiteY82" fmla="*/ 10633 h 5816009"/>
              <a:gd name="connsiteX83" fmla="*/ 4391247 w 7959718"/>
              <a:gd name="connsiteY83" fmla="*/ 0 h 5816009"/>
              <a:gd name="connsiteX84" fmla="*/ 4518837 w 7959718"/>
              <a:gd name="connsiteY84" fmla="*/ 10633 h 5816009"/>
              <a:gd name="connsiteX85" fmla="*/ 4561368 w 7959718"/>
              <a:gd name="connsiteY85" fmla="*/ 95693 h 5816009"/>
              <a:gd name="connsiteX86" fmla="*/ 4635796 w 7959718"/>
              <a:gd name="connsiteY86" fmla="*/ 170121 h 5816009"/>
              <a:gd name="connsiteX87" fmla="*/ 4710223 w 7959718"/>
              <a:gd name="connsiteY87" fmla="*/ 212651 h 5816009"/>
              <a:gd name="connsiteX88" fmla="*/ 4774019 w 7959718"/>
              <a:gd name="connsiteY88" fmla="*/ 180754 h 5816009"/>
              <a:gd name="connsiteX89" fmla="*/ 4933507 w 7959718"/>
              <a:gd name="connsiteY89" fmla="*/ 180754 h 5816009"/>
              <a:gd name="connsiteX90" fmla="*/ 4933507 w 7959718"/>
              <a:gd name="connsiteY90" fmla="*/ 265814 h 5816009"/>
              <a:gd name="connsiteX91" fmla="*/ 4901609 w 7959718"/>
              <a:gd name="connsiteY91" fmla="*/ 329609 h 5816009"/>
              <a:gd name="connsiteX92" fmla="*/ 5039833 w 7959718"/>
              <a:gd name="connsiteY92" fmla="*/ 329609 h 5816009"/>
              <a:gd name="connsiteX93" fmla="*/ 5156791 w 7959718"/>
              <a:gd name="connsiteY93" fmla="*/ 372140 h 5816009"/>
              <a:gd name="connsiteX94" fmla="*/ 5422605 w 7959718"/>
              <a:gd name="connsiteY94" fmla="*/ 361507 h 5816009"/>
              <a:gd name="connsiteX95" fmla="*/ 5592726 w 7959718"/>
              <a:gd name="connsiteY95" fmla="*/ 435935 h 5816009"/>
              <a:gd name="connsiteX96" fmla="*/ 5816009 w 7959718"/>
              <a:gd name="connsiteY96" fmla="*/ 489098 h 5816009"/>
              <a:gd name="connsiteX97" fmla="*/ 6049926 w 7959718"/>
              <a:gd name="connsiteY97" fmla="*/ 489098 h 5816009"/>
              <a:gd name="connsiteX98" fmla="*/ 6166884 w 7959718"/>
              <a:gd name="connsiteY98" fmla="*/ 499730 h 5816009"/>
              <a:gd name="connsiteX99" fmla="*/ 6496493 w 7959718"/>
              <a:gd name="connsiteY99" fmla="*/ 723014 h 5816009"/>
              <a:gd name="connsiteX100" fmla="*/ 6475228 w 7959718"/>
              <a:gd name="connsiteY100" fmla="*/ 691116 h 5816009"/>
              <a:gd name="connsiteX101" fmla="*/ 6475228 w 7959718"/>
              <a:gd name="connsiteY101" fmla="*/ 3689498 h 5816009"/>
              <a:gd name="connsiteX102" fmla="*/ 6666614 w 7959718"/>
              <a:gd name="connsiteY102" fmla="*/ 3646968 h 5816009"/>
              <a:gd name="connsiteX103" fmla="*/ 6826102 w 7959718"/>
              <a:gd name="connsiteY103" fmla="*/ 3753292 h 5816009"/>
              <a:gd name="connsiteX104" fmla="*/ 6879266 w 7959718"/>
              <a:gd name="connsiteY104" fmla="*/ 3859620 h 5816009"/>
              <a:gd name="connsiteX105" fmla="*/ 7028121 w 7959718"/>
              <a:gd name="connsiteY105" fmla="*/ 3965944 h 5816009"/>
              <a:gd name="connsiteX106" fmla="*/ 7113181 w 7959718"/>
              <a:gd name="connsiteY106" fmla="*/ 3838354 h 5816009"/>
              <a:gd name="connsiteX107" fmla="*/ 7262037 w 7959718"/>
              <a:gd name="connsiteY107" fmla="*/ 3870252 h 5816009"/>
              <a:gd name="connsiteX108" fmla="*/ 7442790 w 7959718"/>
              <a:gd name="connsiteY108" fmla="*/ 4051005 h 5816009"/>
              <a:gd name="connsiteX109" fmla="*/ 7527851 w 7959718"/>
              <a:gd name="connsiteY109" fmla="*/ 4040372 h 5816009"/>
              <a:gd name="connsiteX110" fmla="*/ 7634177 w 7959718"/>
              <a:gd name="connsiteY110" fmla="*/ 4380614 h 5816009"/>
              <a:gd name="connsiteX111" fmla="*/ 7942522 w 7959718"/>
              <a:gd name="connsiteY111" fmla="*/ 4752753 h 5816009"/>
              <a:gd name="connsiteX112" fmla="*/ 7910622 w 7959718"/>
              <a:gd name="connsiteY112" fmla="*/ 5039833 h 581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7959718" h="5816009">
                <a:moveTo>
                  <a:pt x="7910623" y="5050465"/>
                </a:moveTo>
                <a:lnTo>
                  <a:pt x="7602279" y="5082363"/>
                </a:lnTo>
                <a:lnTo>
                  <a:pt x="7272670" y="4667693"/>
                </a:lnTo>
                <a:lnTo>
                  <a:pt x="6996223" y="4157330"/>
                </a:lnTo>
                <a:lnTo>
                  <a:pt x="6868633" y="4029740"/>
                </a:lnTo>
                <a:lnTo>
                  <a:pt x="6422065" y="3827721"/>
                </a:lnTo>
                <a:lnTo>
                  <a:pt x="6060558" y="3732028"/>
                </a:lnTo>
                <a:lnTo>
                  <a:pt x="5667154" y="3657600"/>
                </a:lnTo>
                <a:lnTo>
                  <a:pt x="5507665" y="3774558"/>
                </a:lnTo>
                <a:lnTo>
                  <a:pt x="5380075" y="3774558"/>
                </a:lnTo>
                <a:lnTo>
                  <a:pt x="5220586" y="3848986"/>
                </a:lnTo>
                <a:lnTo>
                  <a:pt x="5092996" y="3976577"/>
                </a:lnTo>
                <a:lnTo>
                  <a:pt x="4912242" y="4423144"/>
                </a:lnTo>
                <a:lnTo>
                  <a:pt x="4699591" y="4550735"/>
                </a:lnTo>
                <a:lnTo>
                  <a:pt x="4231758" y="4678326"/>
                </a:lnTo>
                <a:lnTo>
                  <a:pt x="2636875" y="5539563"/>
                </a:lnTo>
                <a:lnTo>
                  <a:pt x="1637414" y="5762847"/>
                </a:lnTo>
                <a:lnTo>
                  <a:pt x="1105786" y="5816009"/>
                </a:lnTo>
                <a:lnTo>
                  <a:pt x="42530" y="5518298"/>
                </a:lnTo>
                <a:lnTo>
                  <a:pt x="0" y="5390707"/>
                </a:lnTo>
                <a:lnTo>
                  <a:pt x="233916" y="5369442"/>
                </a:lnTo>
                <a:lnTo>
                  <a:pt x="1584251" y="5518298"/>
                </a:lnTo>
                <a:lnTo>
                  <a:pt x="2445489" y="5326912"/>
                </a:lnTo>
                <a:lnTo>
                  <a:pt x="3402419" y="4880344"/>
                </a:lnTo>
                <a:lnTo>
                  <a:pt x="4199861" y="4242391"/>
                </a:lnTo>
                <a:lnTo>
                  <a:pt x="4231758" y="4040372"/>
                </a:lnTo>
                <a:lnTo>
                  <a:pt x="3806456" y="4008474"/>
                </a:lnTo>
                <a:lnTo>
                  <a:pt x="3604437" y="3976577"/>
                </a:lnTo>
                <a:lnTo>
                  <a:pt x="3561907" y="3817088"/>
                </a:lnTo>
                <a:lnTo>
                  <a:pt x="3423684" y="3785191"/>
                </a:lnTo>
                <a:lnTo>
                  <a:pt x="3211033" y="3721395"/>
                </a:lnTo>
                <a:lnTo>
                  <a:pt x="3211033" y="3572540"/>
                </a:lnTo>
                <a:lnTo>
                  <a:pt x="3232298" y="3466214"/>
                </a:lnTo>
                <a:lnTo>
                  <a:pt x="3104707" y="3423684"/>
                </a:lnTo>
                <a:lnTo>
                  <a:pt x="3051544" y="3381154"/>
                </a:lnTo>
                <a:lnTo>
                  <a:pt x="2977116" y="3285460"/>
                </a:lnTo>
                <a:lnTo>
                  <a:pt x="3040912" y="3157870"/>
                </a:lnTo>
                <a:lnTo>
                  <a:pt x="3083442" y="3094074"/>
                </a:lnTo>
                <a:lnTo>
                  <a:pt x="3232298" y="2881423"/>
                </a:lnTo>
                <a:lnTo>
                  <a:pt x="3434316" y="2806995"/>
                </a:lnTo>
                <a:lnTo>
                  <a:pt x="3487479" y="2806995"/>
                </a:lnTo>
                <a:lnTo>
                  <a:pt x="3551275" y="2785730"/>
                </a:lnTo>
                <a:lnTo>
                  <a:pt x="3604437" y="2700670"/>
                </a:lnTo>
                <a:lnTo>
                  <a:pt x="3689498" y="2647507"/>
                </a:lnTo>
                <a:lnTo>
                  <a:pt x="3732028" y="2509284"/>
                </a:lnTo>
                <a:lnTo>
                  <a:pt x="3710763" y="2371060"/>
                </a:lnTo>
                <a:lnTo>
                  <a:pt x="3700130" y="2307265"/>
                </a:lnTo>
                <a:lnTo>
                  <a:pt x="3604437" y="2349795"/>
                </a:lnTo>
                <a:lnTo>
                  <a:pt x="3540642" y="2402958"/>
                </a:lnTo>
                <a:lnTo>
                  <a:pt x="3476847" y="2456121"/>
                </a:lnTo>
                <a:lnTo>
                  <a:pt x="3423684" y="2488019"/>
                </a:lnTo>
                <a:lnTo>
                  <a:pt x="3359889" y="2424223"/>
                </a:lnTo>
                <a:lnTo>
                  <a:pt x="3189768" y="2434856"/>
                </a:lnTo>
                <a:lnTo>
                  <a:pt x="3157870" y="2477386"/>
                </a:lnTo>
                <a:lnTo>
                  <a:pt x="3062177" y="2402958"/>
                </a:lnTo>
                <a:lnTo>
                  <a:pt x="2998382" y="2307265"/>
                </a:lnTo>
                <a:lnTo>
                  <a:pt x="2987749" y="2222205"/>
                </a:lnTo>
                <a:lnTo>
                  <a:pt x="2923954" y="2275367"/>
                </a:lnTo>
                <a:lnTo>
                  <a:pt x="2902689" y="2211572"/>
                </a:lnTo>
                <a:lnTo>
                  <a:pt x="2913321" y="2158409"/>
                </a:lnTo>
                <a:lnTo>
                  <a:pt x="2764465" y="2094614"/>
                </a:lnTo>
                <a:lnTo>
                  <a:pt x="2902689" y="1956391"/>
                </a:lnTo>
                <a:lnTo>
                  <a:pt x="3072809" y="1871330"/>
                </a:lnTo>
                <a:lnTo>
                  <a:pt x="3296093" y="1786270"/>
                </a:lnTo>
                <a:lnTo>
                  <a:pt x="3359889" y="1722474"/>
                </a:lnTo>
                <a:lnTo>
                  <a:pt x="3327991" y="1541721"/>
                </a:lnTo>
                <a:lnTo>
                  <a:pt x="3200400" y="1350335"/>
                </a:lnTo>
                <a:lnTo>
                  <a:pt x="3083442" y="1212112"/>
                </a:lnTo>
                <a:lnTo>
                  <a:pt x="2945219" y="1158949"/>
                </a:lnTo>
                <a:lnTo>
                  <a:pt x="2977116" y="1095154"/>
                </a:lnTo>
                <a:lnTo>
                  <a:pt x="2998382" y="978195"/>
                </a:lnTo>
                <a:lnTo>
                  <a:pt x="3083442" y="956930"/>
                </a:lnTo>
                <a:lnTo>
                  <a:pt x="3317358" y="893135"/>
                </a:lnTo>
                <a:lnTo>
                  <a:pt x="3455582" y="691116"/>
                </a:lnTo>
                <a:lnTo>
                  <a:pt x="3476847" y="563526"/>
                </a:lnTo>
                <a:lnTo>
                  <a:pt x="3551275" y="499730"/>
                </a:lnTo>
                <a:lnTo>
                  <a:pt x="3583172" y="372140"/>
                </a:lnTo>
                <a:lnTo>
                  <a:pt x="3668233" y="372140"/>
                </a:lnTo>
                <a:lnTo>
                  <a:pt x="3827721" y="265814"/>
                </a:lnTo>
                <a:lnTo>
                  <a:pt x="3934047" y="170121"/>
                </a:lnTo>
                <a:lnTo>
                  <a:pt x="4104168" y="138223"/>
                </a:lnTo>
                <a:lnTo>
                  <a:pt x="4189228" y="138223"/>
                </a:lnTo>
                <a:lnTo>
                  <a:pt x="4295554" y="10633"/>
                </a:lnTo>
                <a:lnTo>
                  <a:pt x="4391247" y="0"/>
                </a:lnTo>
                <a:lnTo>
                  <a:pt x="4518837" y="10633"/>
                </a:lnTo>
                <a:lnTo>
                  <a:pt x="4561368" y="95693"/>
                </a:lnTo>
                <a:lnTo>
                  <a:pt x="4635796" y="170121"/>
                </a:lnTo>
                <a:lnTo>
                  <a:pt x="4710223" y="212651"/>
                </a:lnTo>
                <a:lnTo>
                  <a:pt x="4774019" y="180754"/>
                </a:lnTo>
                <a:lnTo>
                  <a:pt x="4933507" y="180754"/>
                </a:lnTo>
                <a:lnTo>
                  <a:pt x="4933507" y="265814"/>
                </a:lnTo>
                <a:lnTo>
                  <a:pt x="4901609" y="329609"/>
                </a:lnTo>
                <a:lnTo>
                  <a:pt x="5039833" y="329609"/>
                </a:lnTo>
                <a:lnTo>
                  <a:pt x="5156791" y="372140"/>
                </a:lnTo>
                <a:lnTo>
                  <a:pt x="5422605" y="361507"/>
                </a:lnTo>
                <a:lnTo>
                  <a:pt x="5592726" y="435935"/>
                </a:lnTo>
                <a:lnTo>
                  <a:pt x="5816009" y="489098"/>
                </a:lnTo>
                <a:lnTo>
                  <a:pt x="6049926" y="489098"/>
                </a:lnTo>
                <a:lnTo>
                  <a:pt x="6166884" y="499730"/>
                </a:lnTo>
                <a:lnTo>
                  <a:pt x="6496493" y="723014"/>
                </a:lnTo>
                <a:lnTo>
                  <a:pt x="6475228" y="691116"/>
                </a:lnTo>
                <a:cubicBezTo>
                  <a:pt x="6477000" y="694660"/>
                  <a:pt x="6468583" y="3678423"/>
                  <a:pt x="6475228" y="3689498"/>
                </a:cubicBezTo>
                <a:lnTo>
                  <a:pt x="6666614" y="3646968"/>
                </a:lnTo>
                <a:cubicBezTo>
                  <a:pt x="6702056" y="3639880"/>
                  <a:pt x="6821672" y="3753292"/>
                  <a:pt x="6826102" y="3753292"/>
                </a:cubicBezTo>
                <a:cubicBezTo>
                  <a:pt x="6859772" y="3772785"/>
                  <a:pt x="6870406" y="3857405"/>
                  <a:pt x="6879266" y="3859620"/>
                </a:cubicBezTo>
                <a:cubicBezTo>
                  <a:pt x="6884582" y="3873797"/>
                  <a:pt x="7032551" y="3970374"/>
                  <a:pt x="7028121" y="3965944"/>
                </a:cubicBezTo>
                <a:cubicBezTo>
                  <a:pt x="7060018" y="3990753"/>
                  <a:pt x="7104321" y="3829494"/>
                  <a:pt x="7113181" y="3838354"/>
                </a:cubicBezTo>
                <a:cubicBezTo>
                  <a:pt x="7129130" y="3817089"/>
                  <a:pt x="7259822" y="3870252"/>
                  <a:pt x="7262037" y="3870252"/>
                </a:cubicBezTo>
                <a:cubicBezTo>
                  <a:pt x="7283302" y="3873796"/>
                  <a:pt x="7447220" y="4053220"/>
                  <a:pt x="7442790" y="4051005"/>
                </a:cubicBezTo>
                <a:cubicBezTo>
                  <a:pt x="7472916" y="4079358"/>
                  <a:pt x="7527851" y="4042587"/>
                  <a:pt x="7527851" y="4040372"/>
                </a:cubicBezTo>
                <a:cubicBezTo>
                  <a:pt x="7545572" y="4043916"/>
                  <a:pt x="7629747" y="4373969"/>
                  <a:pt x="7634177" y="4380614"/>
                </a:cubicBezTo>
                <a:cubicBezTo>
                  <a:pt x="7651898" y="4435549"/>
                  <a:pt x="7942522" y="4754968"/>
                  <a:pt x="7942522" y="4752753"/>
                </a:cubicBezTo>
                <a:cubicBezTo>
                  <a:pt x="7995685" y="4818320"/>
                  <a:pt x="7908407" y="5035403"/>
                  <a:pt x="7910622" y="5039833"/>
                </a:cubicBezTo>
              </a:path>
            </a:pathLst>
          </a:custGeom>
          <a:solidFill>
            <a:srgbClr val="00B050">
              <a:alpha val="25098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6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4.375E-6 -0.25069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500" fill="hold"/>
                                        <p:tgtEl>
                                          <p:spTgt spid="2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17721 -0.00231 " pathEditMode="relative" rAng="0" ptsTypes="AA">
                                      <p:cBhvr>
                                        <p:cTn id="1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116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2" grpId="0" animBg="1"/>
      <p:bldP spid="2" grpId="1" animBg="1"/>
      <p:bldP spid="3" grpId="0" animBg="1"/>
      <p:bldP spid="3" grpId="1" animBg="1"/>
      <p:bldP spid="16" grpId="0" animBg="1"/>
      <p:bldP spid="16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585FA61-F611-4743-B447-688CCAB00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26" y="468557"/>
            <a:ext cx="3772189" cy="566624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0CF59D6-8006-4B40-B1BA-6237A5D1C4CB}"/>
              </a:ext>
            </a:extLst>
          </p:cNvPr>
          <p:cNvSpPr txBox="1"/>
          <p:nvPr/>
        </p:nvSpPr>
        <p:spPr>
          <a:xfrm>
            <a:off x="5679312" y="2578403"/>
            <a:ext cx="5531096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NPSRawlinsonOT" panose="02000505070000020003" pitchFamily="50" charset="0"/>
              </a:rPr>
              <a:t>Russian American Company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12BEA-F6CB-4E11-8955-8813CBEC0F12}"/>
              </a:ext>
            </a:extLst>
          </p:cNvPr>
          <p:cNvSpPr txBox="1"/>
          <p:nvPr/>
        </p:nvSpPr>
        <p:spPr>
          <a:xfrm>
            <a:off x="2431297" y="2274838"/>
            <a:ext cx="73294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NPSRawlinsonOT" panose="02000505070000020003" pitchFamily="50" charset="0"/>
              </a:rPr>
              <a:t>Who would run New Archangel?</a:t>
            </a:r>
          </a:p>
        </p:txBody>
      </p:sp>
      <p:pic>
        <p:nvPicPr>
          <p:cNvPr id="3" name="Picture 2" descr="A picture containing wearing, person, hat, red&#10;&#10;Description automatically generated">
            <a:extLst>
              <a:ext uri="{FF2B5EF4-FFF2-40B4-BE49-F238E27FC236}">
                <a16:creationId xmlns:a16="http://schemas.microsoft.com/office/drawing/2014/main" id="{05CE75F2-0108-4CC0-B209-3A622C1D1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87" y="1043001"/>
            <a:ext cx="3495117" cy="47719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D9BA5B-6A22-4963-A8B3-6DADE07BCD79}"/>
              </a:ext>
            </a:extLst>
          </p:cNvPr>
          <p:cNvSpPr txBox="1"/>
          <p:nvPr/>
        </p:nvSpPr>
        <p:spPr>
          <a:xfrm>
            <a:off x="5199294" y="2274838"/>
            <a:ext cx="5541819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NPSRawlinsonOT" panose="02000505070000020003" pitchFamily="50" charset="0"/>
              </a:rPr>
              <a:t>Tsar/Czar:</a:t>
            </a:r>
          </a:p>
          <a:p>
            <a:pPr algn="ctr"/>
            <a:r>
              <a:rPr lang="en-US" sz="4800" dirty="0">
                <a:latin typeface="NPSRawlinsonOT" panose="02000505070000020003" pitchFamily="50" charset="0"/>
              </a:rPr>
              <a:t>The supreme ruler of Russia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F3E2B3-9BA9-4304-BEB6-C8FACBF9A2D8}"/>
              </a:ext>
            </a:extLst>
          </p:cNvPr>
          <p:cNvSpPr txBox="1"/>
          <p:nvPr/>
        </p:nvSpPr>
        <p:spPr>
          <a:xfrm>
            <a:off x="1485499" y="698784"/>
            <a:ext cx="9221002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NPSRawlinsonOT" panose="02000505070000020003" pitchFamily="50" charset="0"/>
              </a:rPr>
              <a:t>Monopoly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B55D6BD-3EE8-4F9A-8AE2-CD9814B12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62" y="2098357"/>
            <a:ext cx="6115475" cy="30455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C56EDF-94A7-4ADB-B611-DBABF79CE0BC}"/>
              </a:ext>
            </a:extLst>
          </p:cNvPr>
          <p:cNvSpPr txBox="1"/>
          <p:nvPr/>
        </p:nvSpPr>
        <p:spPr>
          <a:xfrm>
            <a:off x="1615391" y="2181359"/>
            <a:ext cx="8758989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NPSRawlinsonOT" panose="02000505070000020003" pitchFamily="50" charset="0"/>
              </a:rPr>
              <a:t>Exclusive ownership of a product or resource through legal privilege or command of supply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03DDED4-9097-4E66-8514-79C8C82C02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595" y="233837"/>
            <a:ext cx="1928106" cy="2892159"/>
          </a:xfrm>
          <a:prstGeom prst="rect">
            <a:avLst/>
          </a:prstGeom>
        </p:spPr>
      </p:pic>
      <p:sp>
        <p:nvSpPr>
          <p:cNvPr id="13" name="Plus Sign 12">
            <a:extLst>
              <a:ext uri="{FF2B5EF4-FFF2-40B4-BE49-F238E27FC236}">
                <a16:creationId xmlns:a16="http://schemas.microsoft.com/office/drawing/2014/main" id="{3999B9DF-F31A-4177-82E0-3639255DCDAB}"/>
              </a:ext>
            </a:extLst>
          </p:cNvPr>
          <p:cNvSpPr/>
          <p:nvPr/>
        </p:nvSpPr>
        <p:spPr>
          <a:xfrm>
            <a:off x="5447878" y="1091406"/>
            <a:ext cx="1094017" cy="1038523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NPSRawlinsonOT" panose="02000505070000020003" pitchFamily="50" charset="0"/>
            </a:endParaRPr>
          </a:p>
        </p:txBody>
      </p:sp>
      <p:pic>
        <p:nvPicPr>
          <p:cNvPr id="15" name="Picture 14" descr="A picture containing wearing, person, hat, red&#10;&#10;Description automatically generated">
            <a:extLst>
              <a:ext uri="{FF2B5EF4-FFF2-40B4-BE49-F238E27FC236}">
                <a16:creationId xmlns:a16="http://schemas.microsoft.com/office/drawing/2014/main" id="{C1012344-F678-4784-A43A-90F2C6DF6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213" y="367163"/>
            <a:ext cx="2025103" cy="2764940"/>
          </a:xfrm>
          <a:prstGeom prst="rect">
            <a:avLst/>
          </a:prstGeom>
        </p:spPr>
      </p:pic>
      <p:sp>
        <p:nvSpPr>
          <p:cNvPr id="16" name="Equals 15">
            <a:extLst>
              <a:ext uri="{FF2B5EF4-FFF2-40B4-BE49-F238E27FC236}">
                <a16:creationId xmlns:a16="http://schemas.microsoft.com/office/drawing/2014/main" id="{F6C8C6D2-CFE2-443E-B51A-0341494F70F1}"/>
              </a:ext>
            </a:extLst>
          </p:cNvPr>
          <p:cNvSpPr/>
          <p:nvPr/>
        </p:nvSpPr>
        <p:spPr>
          <a:xfrm>
            <a:off x="5346701" y="3095164"/>
            <a:ext cx="1502163" cy="961625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NPSRawlinsonOT" panose="02000505070000020003" pitchFamily="50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8DB17D41-7522-4253-9F8C-89EB97760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40" y="4059192"/>
            <a:ext cx="4762500" cy="2371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E07C7F9-ADE3-4E74-9D12-55D4006C0C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253" y="514594"/>
            <a:ext cx="3831688" cy="4899773"/>
          </a:xfrm>
          <a:prstGeom prst="rect">
            <a:avLst/>
          </a:prstGeom>
        </p:spPr>
      </p:pic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41C4D632-32AB-4F29-A03C-752C8A6D36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982" y="532133"/>
            <a:ext cx="3925357" cy="551496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43B249E-3938-4AA0-9D3B-DDD5B395766D}"/>
              </a:ext>
            </a:extLst>
          </p:cNvPr>
          <p:cNvSpPr txBox="1"/>
          <p:nvPr/>
        </p:nvSpPr>
        <p:spPr>
          <a:xfrm>
            <a:off x="1606325" y="5446240"/>
            <a:ext cx="415662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Александр Баранов </a:t>
            </a:r>
          </a:p>
          <a:p>
            <a:pPr algn="ctr"/>
            <a:r>
              <a:rPr lang="en-US" sz="2400" dirty="0">
                <a:latin typeface="NPSRawlinsonOT" panose="02000505070000020003" pitchFamily="50" charset="0"/>
              </a:rPr>
              <a:t>Alexander Baranov/Baranof</a:t>
            </a:r>
          </a:p>
        </p:txBody>
      </p:sp>
    </p:spTree>
    <p:extLst>
      <p:ext uri="{BB962C8B-B14F-4D97-AF65-F5344CB8AC3E}">
        <p14:creationId xmlns:p14="http://schemas.microsoft.com/office/powerpoint/2010/main" val="285998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 animBg="1"/>
      <p:bldP spid="6" grpId="1"/>
      <p:bldP spid="4" grpId="0" animBg="1"/>
      <p:bldP spid="4" grpId="1" animBg="1"/>
      <p:bldP spid="5" grpId="0" animBg="1"/>
      <p:bldP spid="5" grpId="1" animBg="1"/>
      <p:bldP spid="10" grpId="0" animBg="1"/>
      <p:bldP spid="10" grpId="1" animBg="1"/>
      <p:bldP spid="13" grpId="0" animBg="1"/>
      <p:bldP spid="13" grpId="1" animBg="1"/>
      <p:bldP spid="16" grpId="0" animBg="1"/>
      <p:bldP spid="16" grpId="1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C1B925-B60E-4156-8E4C-13AD1EF5184D}"/>
              </a:ext>
            </a:extLst>
          </p:cNvPr>
          <p:cNvSpPr txBox="1"/>
          <p:nvPr/>
        </p:nvSpPr>
        <p:spPr>
          <a:xfrm>
            <a:off x="1668378" y="2797279"/>
            <a:ext cx="8855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NPSRawlinsonOT" panose="02000505070000020003" pitchFamily="50" charset="0"/>
              </a:rPr>
              <a:t>Let’s Review!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B8FCAB-3E71-4D75-BCFD-2B14C7014D94}"/>
              </a:ext>
            </a:extLst>
          </p:cNvPr>
          <p:cNvSpPr txBox="1"/>
          <p:nvPr/>
        </p:nvSpPr>
        <p:spPr>
          <a:xfrm>
            <a:off x="2024512" y="1682139"/>
            <a:ext cx="81429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PSRawlinsonOT" panose="02000505070000020003" pitchFamily="50" charset="0"/>
              </a:rPr>
              <a:t>Who: What different groups of people have we talked about so far?</a:t>
            </a:r>
          </a:p>
          <a:p>
            <a:pPr algn="ctr"/>
            <a:endParaRPr lang="en-US" dirty="0">
              <a:latin typeface="NPSRawlinsonOT" panose="02000505070000020003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429E01-5D72-49F7-9301-3603B1674DB0}"/>
              </a:ext>
            </a:extLst>
          </p:cNvPr>
          <p:cNvSpPr txBox="1"/>
          <p:nvPr/>
        </p:nvSpPr>
        <p:spPr>
          <a:xfrm>
            <a:off x="2024512" y="2328470"/>
            <a:ext cx="81429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PSRawlinsonOT" panose="02000505070000020003" pitchFamily="50" charset="0"/>
              </a:rPr>
              <a:t>What: What did the Russians do here?</a:t>
            </a:r>
          </a:p>
          <a:p>
            <a:pPr algn="ctr"/>
            <a:endParaRPr lang="en-US" dirty="0">
              <a:latin typeface="NPSRawlinsonOT" panose="02000505070000020003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EF3967-E784-4956-8C93-2A74A4B3A68C}"/>
              </a:ext>
            </a:extLst>
          </p:cNvPr>
          <p:cNvSpPr txBox="1"/>
          <p:nvPr/>
        </p:nvSpPr>
        <p:spPr>
          <a:xfrm>
            <a:off x="2024512" y="2974801"/>
            <a:ext cx="814297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PSRawlinsonOT" panose="02000505070000020003" pitchFamily="50" charset="0"/>
              </a:rPr>
              <a:t>When: When did the Russians fight with the Tlingit people and start their colony?</a:t>
            </a:r>
          </a:p>
          <a:p>
            <a:endParaRPr lang="en-US" dirty="0">
              <a:latin typeface="NPSRawlinsonOT" panose="02000505070000020003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A99A2F-3D07-4BE5-8B34-241813ABFDD3}"/>
              </a:ext>
            </a:extLst>
          </p:cNvPr>
          <p:cNvSpPr txBox="1"/>
          <p:nvPr/>
        </p:nvSpPr>
        <p:spPr>
          <a:xfrm>
            <a:off x="2024512" y="3898131"/>
            <a:ext cx="81429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PSRawlinsonOT" panose="02000505070000020003" pitchFamily="50" charset="0"/>
              </a:rPr>
              <a:t>Where: What part of Alaska did the Russians settle in?</a:t>
            </a:r>
          </a:p>
          <a:p>
            <a:pPr algn="ctr"/>
            <a:endParaRPr lang="en-US" dirty="0">
              <a:latin typeface="NPSRawlinsonOT" panose="02000505070000020003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4A8D4C-99ED-4B8B-B932-1DE40588B17D}"/>
              </a:ext>
            </a:extLst>
          </p:cNvPr>
          <p:cNvSpPr txBox="1"/>
          <p:nvPr/>
        </p:nvSpPr>
        <p:spPr>
          <a:xfrm>
            <a:off x="2024513" y="4629652"/>
            <a:ext cx="81429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latin typeface="NPSRawlinsonOT" panose="02000505070000020003" pitchFamily="50" charset="0"/>
              </a:rPr>
              <a:t>Why: Why did the Russians wanted to put a colony here in Southeast Alaska? What resource did they want access to?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76B8FE-D923-4627-BDD5-42E73D4FA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373" y="160029"/>
            <a:ext cx="6726194" cy="34879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3AF2D1-5A6E-4A98-9459-9F8B803FE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5276" y="2944130"/>
            <a:ext cx="6546147" cy="36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7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3291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2083 -0.2159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081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animBg="1"/>
      <p:bldP spid="8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318E1CD5-303A-40C5-8391-E81B14B2C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38" y="292495"/>
            <a:ext cx="9105981" cy="627300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55FBFC-75E6-4893-BBF5-54A1814813E9}"/>
              </a:ext>
            </a:extLst>
          </p:cNvPr>
          <p:cNvCxnSpPr>
            <a:cxnSpLocks/>
          </p:cNvCxnSpPr>
          <p:nvPr/>
        </p:nvCxnSpPr>
        <p:spPr>
          <a:xfrm>
            <a:off x="1973179" y="1482291"/>
            <a:ext cx="1058779" cy="10202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A028E7-6C28-4FAB-9BC6-3A9B0225557C}"/>
              </a:ext>
            </a:extLst>
          </p:cNvPr>
          <p:cNvCxnSpPr>
            <a:cxnSpLocks/>
          </p:cNvCxnSpPr>
          <p:nvPr/>
        </p:nvCxnSpPr>
        <p:spPr>
          <a:xfrm flipH="1">
            <a:off x="8122121" y="3792354"/>
            <a:ext cx="1676397" cy="9224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E7F7063E-8B98-4D04-8444-F250D786B05F}"/>
              </a:ext>
            </a:extLst>
          </p:cNvPr>
          <p:cNvSpPr/>
          <p:nvPr/>
        </p:nvSpPr>
        <p:spPr>
          <a:xfrm>
            <a:off x="6822228" y="3580599"/>
            <a:ext cx="606392" cy="5678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1CAFC55-3DB6-499A-996A-5F82945D20E3}"/>
              </a:ext>
            </a:extLst>
          </p:cNvPr>
          <p:cNvSpPr/>
          <p:nvPr/>
        </p:nvSpPr>
        <p:spPr>
          <a:xfrm rot="20362903">
            <a:off x="2856163" y="1977451"/>
            <a:ext cx="1513417" cy="29030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pic>
        <p:nvPicPr>
          <p:cNvPr id="20" name="Picture 19" descr="A picture containing text, person, suit&#10;&#10;Description automatically generated">
            <a:extLst>
              <a:ext uri="{FF2B5EF4-FFF2-40B4-BE49-F238E27FC236}">
                <a16:creationId xmlns:a16="http://schemas.microsoft.com/office/drawing/2014/main" id="{82F23BAA-2F97-4CC3-B482-45A2CD531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981" y="369443"/>
            <a:ext cx="4298578" cy="61191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A802887-4BEE-4BDE-B016-058D67BAF1B5}"/>
              </a:ext>
            </a:extLst>
          </p:cNvPr>
          <p:cNvSpPr txBox="1"/>
          <p:nvPr/>
        </p:nvSpPr>
        <p:spPr>
          <a:xfrm>
            <a:off x="6330183" y="2492571"/>
            <a:ext cx="473562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NPSRawlinsonOT" panose="02000505070000020003" pitchFamily="50" charset="0"/>
              </a:rPr>
              <a:t>Tsar Alexander II</a:t>
            </a:r>
          </a:p>
          <a:p>
            <a:pPr algn="ctr"/>
            <a:r>
              <a:rPr lang="en-US" sz="4000" dirty="0">
                <a:latin typeface="NPSRawlinsonOT" panose="02000505070000020003" pitchFamily="50" charset="0"/>
              </a:rPr>
              <a:t>Ruled 1855-1881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9B2554E-01BD-45A4-91FF-BFBF62CEB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2" y="883817"/>
            <a:ext cx="6437101" cy="47527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E874FCC-064E-4B5C-AA5D-19601B2DEA1C}"/>
              </a:ext>
            </a:extLst>
          </p:cNvPr>
          <p:cNvSpPr txBox="1"/>
          <p:nvPr/>
        </p:nvSpPr>
        <p:spPr>
          <a:xfrm>
            <a:off x="7037195" y="1367354"/>
            <a:ext cx="4412306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NPSRawlinsonOT" panose="02000505070000020003" pitchFamily="50" charset="0"/>
              </a:rPr>
              <a:t>Serfs:</a:t>
            </a:r>
          </a:p>
          <a:p>
            <a:pPr algn="ctr"/>
            <a:r>
              <a:rPr lang="en-US" sz="4000" dirty="0">
                <a:latin typeface="NPSRawlinsonOT" panose="02000505070000020003" pitchFamily="50" charset="0"/>
              </a:rPr>
              <a:t>Poor people forced to farm or work on a piece of land to pay off a debt</a:t>
            </a:r>
          </a:p>
        </p:txBody>
      </p:sp>
      <p:pic>
        <p:nvPicPr>
          <p:cNvPr id="26" name="Picture 25" descr="Map&#10;&#10;Description automatically generated">
            <a:extLst>
              <a:ext uri="{FF2B5EF4-FFF2-40B4-BE49-F238E27FC236}">
                <a16:creationId xmlns:a16="http://schemas.microsoft.com/office/drawing/2014/main" id="{485B5C64-3F18-4538-8772-760A9EA37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418" y="311727"/>
            <a:ext cx="8238439" cy="59810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D07C736-4B16-40DC-A93C-1257D5D3CBB6}"/>
              </a:ext>
            </a:extLst>
          </p:cNvPr>
          <p:cNvSpPr txBox="1"/>
          <p:nvPr/>
        </p:nvSpPr>
        <p:spPr>
          <a:xfrm>
            <a:off x="6588742" y="1490465"/>
            <a:ext cx="4978657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NPSRawlinsonOT" panose="02000505070000020003" pitchFamily="50" charset="0"/>
              </a:rPr>
              <a:t>What country governed Canada?</a:t>
            </a:r>
          </a:p>
          <a:p>
            <a:pPr algn="ctr"/>
            <a:endParaRPr lang="en-US" sz="3200" dirty="0">
              <a:latin typeface="NPSRawlinsonOT" panose="02000505070000020003" pitchFamily="50" charset="0"/>
            </a:endParaRPr>
          </a:p>
          <a:p>
            <a:pPr marL="342900" indent="-342900" algn="ctr">
              <a:buAutoNum type="arabicPeriod"/>
            </a:pPr>
            <a:r>
              <a:rPr lang="en-US" sz="3200" dirty="0">
                <a:latin typeface="NPSRawlinsonOT" panose="02000505070000020003" pitchFamily="50" charset="0"/>
              </a:rPr>
              <a:t>Spain</a:t>
            </a:r>
          </a:p>
          <a:p>
            <a:pPr marL="342900" indent="-342900" algn="ctr">
              <a:buAutoNum type="arabicPeriod"/>
            </a:pPr>
            <a:r>
              <a:rPr lang="en-US" sz="3200" dirty="0">
                <a:latin typeface="NPSRawlinsonOT" panose="02000505070000020003" pitchFamily="50" charset="0"/>
              </a:rPr>
              <a:t>Britain</a:t>
            </a:r>
          </a:p>
          <a:p>
            <a:pPr marL="342900" indent="-342900" algn="ctr">
              <a:buAutoNum type="arabicPeriod"/>
            </a:pPr>
            <a:r>
              <a:rPr lang="en-US" sz="3200" dirty="0">
                <a:latin typeface="NPSRawlinsonOT" panose="02000505070000020003" pitchFamily="50" charset="0"/>
              </a:rPr>
              <a:t>France</a:t>
            </a:r>
          </a:p>
          <a:p>
            <a:pPr marL="342900" indent="-342900" algn="ctr">
              <a:buAutoNum type="arabicPeriod"/>
            </a:pPr>
            <a:r>
              <a:rPr lang="en-US" sz="3200" dirty="0">
                <a:latin typeface="NPSRawlinsonOT" panose="02000505070000020003" pitchFamily="50" charset="0"/>
              </a:rPr>
              <a:t>Italy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A201B0C-C3CC-4353-9225-69B55781F4D9}"/>
              </a:ext>
            </a:extLst>
          </p:cNvPr>
          <p:cNvSpPr/>
          <p:nvPr/>
        </p:nvSpPr>
        <p:spPr>
          <a:xfrm>
            <a:off x="8103694" y="3352806"/>
            <a:ext cx="1944474" cy="73090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PSRawlinsonOT" panose="02000505070000020003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910935-2FE4-4805-BE29-EFA94B6111BB}"/>
              </a:ext>
            </a:extLst>
          </p:cNvPr>
          <p:cNvSpPr txBox="1"/>
          <p:nvPr/>
        </p:nvSpPr>
        <p:spPr>
          <a:xfrm>
            <a:off x="2432228" y="2171876"/>
            <a:ext cx="7132661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NPSRawlinsonOT" panose="02000505070000020003" pitchFamily="50" charset="0"/>
              </a:rPr>
              <a:t>What could the Russians do?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A32BE3C-FFD0-494D-8A89-5BAED6B57CF3}"/>
              </a:ext>
            </a:extLst>
          </p:cNvPr>
          <p:cNvSpPr/>
          <p:nvPr/>
        </p:nvSpPr>
        <p:spPr>
          <a:xfrm>
            <a:off x="8572773" y="961928"/>
            <a:ext cx="1493822" cy="4854081"/>
          </a:xfrm>
          <a:custGeom>
            <a:avLst/>
            <a:gdLst>
              <a:gd name="connsiteX0" fmla="*/ 1466661 w 1493822"/>
              <a:gd name="connsiteY0" fmla="*/ 0 h 4934139"/>
              <a:gd name="connsiteX1" fmla="*/ 1348966 w 1493822"/>
              <a:gd name="connsiteY1" fmla="*/ 126748 h 4934139"/>
              <a:gd name="connsiteX2" fmla="*/ 1294646 w 1493822"/>
              <a:gd name="connsiteY2" fmla="*/ 199176 h 4934139"/>
              <a:gd name="connsiteX3" fmla="*/ 1258432 w 1493822"/>
              <a:gd name="connsiteY3" fmla="*/ 153909 h 4934139"/>
              <a:gd name="connsiteX4" fmla="*/ 1113576 w 1493822"/>
              <a:gd name="connsiteY4" fmla="*/ 199176 h 4934139"/>
              <a:gd name="connsiteX5" fmla="*/ 1013988 w 1493822"/>
              <a:gd name="connsiteY5" fmla="*/ 362139 h 4934139"/>
              <a:gd name="connsiteX6" fmla="*/ 905347 w 1493822"/>
              <a:gd name="connsiteY6" fmla="*/ 398352 h 4934139"/>
              <a:gd name="connsiteX7" fmla="*/ 869133 w 1493822"/>
              <a:gd name="connsiteY7" fmla="*/ 506994 h 4934139"/>
              <a:gd name="connsiteX8" fmla="*/ 742384 w 1493822"/>
              <a:gd name="connsiteY8" fmla="*/ 362139 h 4934139"/>
              <a:gd name="connsiteX9" fmla="*/ 597529 w 1493822"/>
              <a:gd name="connsiteY9" fmla="*/ 497941 h 4934139"/>
              <a:gd name="connsiteX10" fmla="*/ 344032 w 1493822"/>
              <a:gd name="connsiteY10" fmla="*/ 362139 h 4934139"/>
              <a:gd name="connsiteX11" fmla="*/ 226337 w 1493822"/>
              <a:gd name="connsiteY11" fmla="*/ 226337 h 4934139"/>
              <a:gd name="connsiteX12" fmla="*/ 0 w 1493822"/>
              <a:gd name="connsiteY12" fmla="*/ 199176 h 4934139"/>
              <a:gd name="connsiteX13" fmla="*/ 0 w 1493822"/>
              <a:gd name="connsiteY13" fmla="*/ 3132499 h 4934139"/>
              <a:gd name="connsiteX14" fmla="*/ 72428 w 1493822"/>
              <a:gd name="connsiteY14" fmla="*/ 3168713 h 4934139"/>
              <a:gd name="connsiteX15" fmla="*/ 217283 w 1493822"/>
              <a:gd name="connsiteY15" fmla="*/ 3123446 h 4934139"/>
              <a:gd name="connsiteX16" fmla="*/ 344032 w 1493822"/>
              <a:gd name="connsiteY16" fmla="*/ 3232087 h 4934139"/>
              <a:gd name="connsiteX17" fmla="*/ 362139 w 1493822"/>
              <a:gd name="connsiteY17" fmla="*/ 3358836 h 4934139"/>
              <a:gd name="connsiteX18" fmla="*/ 534154 w 1493822"/>
              <a:gd name="connsiteY18" fmla="*/ 3440317 h 4934139"/>
              <a:gd name="connsiteX19" fmla="*/ 624689 w 1493822"/>
              <a:gd name="connsiteY19" fmla="*/ 3331675 h 4934139"/>
              <a:gd name="connsiteX20" fmla="*/ 787651 w 1493822"/>
              <a:gd name="connsiteY20" fmla="*/ 3340729 h 4934139"/>
              <a:gd name="connsiteX21" fmla="*/ 932507 w 1493822"/>
              <a:gd name="connsiteY21" fmla="*/ 3503691 h 4934139"/>
              <a:gd name="connsiteX22" fmla="*/ 1050202 w 1493822"/>
              <a:gd name="connsiteY22" fmla="*/ 3548958 h 4934139"/>
              <a:gd name="connsiteX23" fmla="*/ 1095469 w 1493822"/>
              <a:gd name="connsiteY23" fmla="*/ 3720974 h 4934139"/>
              <a:gd name="connsiteX24" fmla="*/ 1158844 w 1493822"/>
              <a:gd name="connsiteY24" fmla="*/ 3892990 h 4934139"/>
              <a:gd name="connsiteX25" fmla="*/ 1412341 w 1493822"/>
              <a:gd name="connsiteY25" fmla="*/ 4173648 h 4934139"/>
              <a:gd name="connsiteX26" fmla="*/ 1466661 w 1493822"/>
              <a:gd name="connsiteY26" fmla="*/ 4282289 h 4934139"/>
              <a:gd name="connsiteX27" fmla="*/ 1439501 w 1493822"/>
              <a:gd name="connsiteY27" fmla="*/ 4372824 h 4934139"/>
              <a:gd name="connsiteX28" fmla="*/ 1466661 w 1493822"/>
              <a:gd name="connsiteY28" fmla="*/ 4445251 h 4934139"/>
              <a:gd name="connsiteX29" fmla="*/ 1466661 w 1493822"/>
              <a:gd name="connsiteY29" fmla="*/ 4508626 h 4934139"/>
              <a:gd name="connsiteX30" fmla="*/ 1457608 w 1493822"/>
              <a:gd name="connsiteY30" fmla="*/ 4581053 h 4934139"/>
              <a:gd name="connsiteX31" fmla="*/ 1421394 w 1493822"/>
              <a:gd name="connsiteY31" fmla="*/ 4608214 h 4934139"/>
              <a:gd name="connsiteX32" fmla="*/ 1430448 w 1493822"/>
              <a:gd name="connsiteY32" fmla="*/ 4662535 h 4934139"/>
              <a:gd name="connsiteX33" fmla="*/ 1403287 w 1493822"/>
              <a:gd name="connsiteY33" fmla="*/ 4698748 h 4934139"/>
              <a:gd name="connsiteX34" fmla="*/ 1421394 w 1493822"/>
              <a:gd name="connsiteY34" fmla="*/ 4734962 h 4934139"/>
              <a:gd name="connsiteX35" fmla="*/ 1439501 w 1493822"/>
              <a:gd name="connsiteY35" fmla="*/ 4780230 h 4934139"/>
              <a:gd name="connsiteX36" fmla="*/ 1421394 w 1493822"/>
              <a:gd name="connsiteY36" fmla="*/ 4825497 h 4934139"/>
              <a:gd name="connsiteX37" fmla="*/ 1493822 w 1493822"/>
              <a:gd name="connsiteY37" fmla="*/ 4934139 h 49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93822" h="4934139">
                <a:moveTo>
                  <a:pt x="1466661" y="0"/>
                </a:moveTo>
                <a:lnTo>
                  <a:pt x="1348966" y="126748"/>
                </a:lnTo>
                <a:lnTo>
                  <a:pt x="1294646" y="199176"/>
                </a:lnTo>
                <a:lnTo>
                  <a:pt x="1258432" y="153909"/>
                </a:lnTo>
                <a:lnTo>
                  <a:pt x="1113576" y="199176"/>
                </a:lnTo>
                <a:lnTo>
                  <a:pt x="1013988" y="362139"/>
                </a:lnTo>
                <a:lnTo>
                  <a:pt x="905347" y="398352"/>
                </a:lnTo>
                <a:lnTo>
                  <a:pt x="869133" y="506994"/>
                </a:lnTo>
                <a:lnTo>
                  <a:pt x="742384" y="362139"/>
                </a:lnTo>
                <a:lnTo>
                  <a:pt x="597529" y="497941"/>
                </a:lnTo>
                <a:lnTo>
                  <a:pt x="344032" y="362139"/>
                </a:lnTo>
                <a:lnTo>
                  <a:pt x="226337" y="226337"/>
                </a:lnTo>
                <a:lnTo>
                  <a:pt x="0" y="199176"/>
                </a:lnTo>
                <a:lnTo>
                  <a:pt x="0" y="3132499"/>
                </a:lnTo>
                <a:lnTo>
                  <a:pt x="72428" y="3168713"/>
                </a:lnTo>
                <a:lnTo>
                  <a:pt x="217283" y="3123446"/>
                </a:lnTo>
                <a:lnTo>
                  <a:pt x="344032" y="3232087"/>
                </a:lnTo>
                <a:lnTo>
                  <a:pt x="362139" y="3358836"/>
                </a:lnTo>
                <a:lnTo>
                  <a:pt x="534154" y="3440317"/>
                </a:lnTo>
                <a:lnTo>
                  <a:pt x="624689" y="3331675"/>
                </a:lnTo>
                <a:lnTo>
                  <a:pt x="787651" y="3340729"/>
                </a:lnTo>
                <a:lnTo>
                  <a:pt x="932507" y="3503691"/>
                </a:lnTo>
                <a:lnTo>
                  <a:pt x="1050202" y="3548958"/>
                </a:lnTo>
                <a:lnTo>
                  <a:pt x="1095469" y="3720974"/>
                </a:lnTo>
                <a:lnTo>
                  <a:pt x="1158844" y="3892990"/>
                </a:lnTo>
                <a:lnTo>
                  <a:pt x="1412341" y="4173648"/>
                </a:lnTo>
                <a:lnTo>
                  <a:pt x="1466661" y="4282289"/>
                </a:lnTo>
                <a:lnTo>
                  <a:pt x="1439501" y="4372824"/>
                </a:lnTo>
                <a:lnTo>
                  <a:pt x="1466661" y="4445251"/>
                </a:lnTo>
                <a:lnTo>
                  <a:pt x="1466661" y="4508626"/>
                </a:lnTo>
                <a:lnTo>
                  <a:pt x="1457608" y="4581053"/>
                </a:lnTo>
                <a:lnTo>
                  <a:pt x="1421394" y="4608214"/>
                </a:lnTo>
                <a:lnTo>
                  <a:pt x="1430448" y="4662535"/>
                </a:lnTo>
                <a:lnTo>
                  <a:pt x="1403287" y="4698748"/>
                </a:lnTo>
                <a:lnTo>
                  <a:pt x="1421394" y="4734962"/>
                </a:lnTo>
                <a:lnTo>
                  <a:pt x="1439501" y="4780230"/>
                </a:lnTo>
                <a:lnTo>
                  <a:pt x="1421394" y="4825497"/>
                </a:lnTo>
                <a:lnTo>
                  <a:pt x="1493822" y="4934139"/>
                </a:lnTo>
              </a:path>
            </a:pathLst>
          </a:custGeom>
          <a:solidFill>
            <a:srgbClr val="0070C0">
              <a:alpha val="25098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C5F9A-8D8D-4A59-8CC3-63A2B0C97C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822" y="466367"/>
            <a:ext cx="7960773" cy="573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1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5833E-6 -1.48148E-6 L -0.20781 -1.48148E-6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21" grpId="0" animBg="1"/>
      <p:bldP spid="21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3" grpId="0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D6B708-784A-4A3E-9B17-242FEAFEF106}"/>
              </a:ext>
            </a:extLst>
          </p:cNvPr>
          <p:cNvSpPr txBox="1"/>
          <p:nvPr/>
        </p:nvSpPr>
        <p:spPr>
          <a:xfrm>
            <a:off x="2153652" y="2136338"/>
            <a:ext cx="78846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NPSRawlinsonOT" panose="02000505070000020003" pitchFamily="50" charset="0"/>
              </a:rPr>
              <a:t>How and why was America changing in the 1860’s?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8A823-0BAC-4423-8677-73662CC45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97" y="1090576"/>
            <a:ext cx="8980403" cy="45301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E93F31-6B8B-4392-9A98-3548065C4BD9}"/>
              </a:ext>
            </a:extLst>
          </p:cNvPr>
          <p:cNvSpPr txBox="1"/>
          <p:nvPr/>
        </p:nvSpPr>
        <p:spPr>
          <a:xfrm>
            <a:off x="7112949" y="1585917"/>
            <a:ext cx="4908884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NPSRawlinsonOT" panose="02000505070000020003" pitchFamily="50" charset="0"/>
              </a:rPr>
              <a:t>What war did America fight between 1861 and 1865?</a:t>
            </a:r>
          </a:p>
          <a:p>
            <a:pPr algn="ctr"/>
            <a:endParaRPr lang="en-US" sz="2800" dirty="0">
              <a:latin typeface="NPSRawlinsonOT" panose="02000505070000020003" pitchFamily="50" charset="0"/>
            </a:endParaRP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The Revolutionary War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The Spanish-American War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The Vietnam War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The Civil War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NPSRawlinsonOT" panose="02000505070000020003" pitchFamily="50" charset="0"/>
              </a:rPr>
              <a:t>World War I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4AE1167-7258-41AF-88F6-F22F256D59E6}"/>
              </a:ext>
            </a:extLst>
          </p:cNvPr>
          <p:cNvSpPr/>
          <p:nvPr/>
        </p:nvSpPr>
        <p:spPr>
          <a:xfrm>
            <a:off x="7112949" y="4017494"/>
            <a:ext cx="2866740" cy="7041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BB3A02-4B2A-42DB-B8E9-186893F99726}"/>
              </a:ext>
            </a:extLst>
          </p:cNvPr>
          <p:cNvSpPr txBox="1"/>
          <p:nvPr/>
        </p:nvSpPr>
        <p:spPr>
          <a:xfrm>
            <a:off x="1991618" y="2136234"/>
            <a:ext cx="8208760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NPSRawlinsonOT" panose="02000505070000020003" pitchFamily="50" charset="0"/>
              </a:rPr>
              <a:t>Civil War</a:t>
            </a:r>
          </a:p>
          <a:p>
            <a:pPr algn="ctr"/>
            <a:r>
              <a:rPr lang="en-US" sz="5400" dirty="0">
                <a:latin typeface="NPSRawlinsonOT" panose="02000505070000020003" pitchFamily="50" charset="0"/>
              </a:rPr>
              <a:t>A war between citizens of the same country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0D86FF-8C38-4726-884E-3D09EE6E3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80" y="184204"/>
            <a:ext cx="9774236" cy="63428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82CC579-3991-4B44-BF3C-C4418F9EA59C}"/>
              </a:ext>
            </a:extLst>
          </p:cNvPr>
          <p:cNvSpPr/>
          <p:nvPr/>
        </p:nvSpPr>
        <p:spPr>
          <a:xfrm rot="20254351">
            <a:off x="7415888" y="1891157"/>
            <a:ext cx="29544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PSRawlinsonOT" panose="02000505070000020003" pitchFamily="50" charset="0"/>
              </a:rPr>
              <a:t>FREE STATES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6616B1-E96E-4092-BC77-2D40EFA60EF6}"/>
              </a:ext>
            </a:extLst>
          </p:cNvPr>
          <p:cNvSpPr/>
          <p:nvPr/>
        </p:nvSpPr>
        <p:spPr>
          <a:xfrm rot="20198246">
            <a:off x="6252780" y="4380882"/>
            <a:ext cx="31645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PSRawlinsonOT" panose="02000505070000020003" pitchFamily="50" charset="0"/>
              </a:rPr>
              <a:t>SLAVE STATES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3B4415-5612-4EBD-B3B2-45900033B91E}"/>
              </a:ext>
            </a:extLst>
          </p:cNvPr>
          <p:cNvSpPr/>
          <p:nvPr/>
        </p:nvSpPr>
        <p:spPr>
          <a:xfrm>
            <a:off x="2549999" y="2183546"/>
            <a:ext cx="31424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PSRawlinsonOT" panose="02000505070000020003" pitchFamily="50" charset="0"/>
              </a:rPr>
              <a:t>TERRITORIES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8C474D-598E-49F9-A456-6AB1C2875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372" y="184204"/>
            <a:ext cx="5048537" cy="64702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0E6D635-72C7-4C21-8925-B5647EA4FEDC}"/>
              </a:ext>
            </a:extLst>
          </p:cNvPr>
          <p:cNvSpPr txBox="1"/>
          <p:nvPr/>
        </p:nvSpPr>
        <p:spPr>
          <a:xfrm>
            <a:off x="439876" y="2229712"/>
            <a:ext cx="647357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NPSRawlinsonOT" panose="02000505070000020003" pitchFamily="50" charset="0"/>
              </a:rPr>
              <a:t>Emancipation Proclamation</a:t>
            </a:r>
          </a:p>
          <a:p>
            <a:pPr algn="ctr"/>
            <a:r>
              <a:rPr lang="en-US" sz="2800" i="1" dirty="0">
                <a:latin typeface="NPSRawlinsonOT" panose="02000505070000020003" pitchFamily="50" charset="0"/>
              </a:rPr>
              <a:t>Signed by President Lincoln in 1862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58F874B-9955-4D96-81FF-03D508B23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03" y="130383"/>
            <a:ext cx="4538621" cy="30613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D01D533-E006-453A-9092-277ADDF9F5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1351682"/>
            <a:ext cx="5524500" cy="38195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FEA89C-61B0-436E-8B46-89872B04D8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99" y="3238422"/>
            <a:ext cx="4465882" cy="34097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2CFE5D9-5527-4110-BF63-43E4CEE50E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324" y="340244"/>
            <a:ext cx="8304466" cy="617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0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20391 0.00046 " pathEditMode="relative" rAng="0" ptsTypes="AA">
                                      <p:cBhvr>
                                        <p:cTn id="16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95" y="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2" grpId="0"/>
      <p:bldP spid="12" grpId="1"/>
      <p:bldP spid="13" grpId="0"/>
      <p:bldP spid="13" grpId="1"/>
      <p:bldP spid="14" grpId="0"/>
      <p:bldP spid="14" grpId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, suit&#10;&#10;Description automatically generated">
            <a:extLst>
              <a:ext uri="{FF2B5EF4-FFF2-40B4-BE49-F238E27FC236}">
                <a16:creationId xmlns:a16="http://schemas.microsoft.com/office/drawing/2014/main" id="{F0F9006E-8CBF-4DF1-8750-615EAF22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49" y="1593295"/>
            <a:ext cx="3036940" cy="43231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FE7E95-4492-481B-92C6-4A52C1CD0E57}"/>
              </a:ext>
            </a:extLst>
          </p:cNvPr>
          <p:cNvSpPr txBox="1"/>
          <p:nvPr/>
        </p:nvSpPr>
        <p:spPr>
          <a:xfrm>
            <a:off x="1015392" y="1013989"/>
            <a:ext cx="3666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PSRawlinsonOT" panose="02000505070000020003" pitchFamily="50" charset="0"/>
              </a:rPr>
              <a:t>What was happening in Russia</a:t>
            </a:r>
          </a:p>
        </p:txBody>
      </p:sp>
      <p:pic>
        <p:nvPicPr>
          <p:cNvPr id="9" name="Picture 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28E6CE-A8F5-4708-95C3-D6CB7A097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93295"/>
            <a:ext cx="5492433" cy="43231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66AE49-6424-4B68-80AF-335AF2C90D6B}"/>
              </a:ext>
            </a:extLst>
          </p:cNvPr>
          <p:cNvSpPr txBox="1"/>
          <p:nvPr/>
        </p:nvSpPr>
        <p:spPr>
          <a:xfrm>
            <a:off x="7008889" y="1013989"/>
            <a:ext cx="3666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PSRawlinsonOT" panose="02000505070000020003" pitchFamily="50" charset="0"/>
              </a:rPr>
              <a:t>What was happening in America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E5E71C-2466-43DC-BAF2-FF0835605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63" y="245093"/>
            <a:ext cx="4079380" cy="63678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1AF047-A55F-4874-97D4-FD74BF0B38CE}"/>
              </a:ext>
            </a:extLst>
          </p:cNvPr>
          <p:cNvSpPr txBox="1"/>
          <p:nvPr/>
        </p:nvSpPr>
        <p:spPr>
          <a:xfrm>
            <a:off x="673768" y="960812"/>
            <a:ext cx="6439301" cy="21852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NPSRawlinsonOT" panose="02000505070000020003" pitchFamily="50" charset="0"/>
              </a:rPr>
              <a:t>William Seward</a:t>
            </a:r>
          </a:p>
          <a:p>
            <a:endParaRPr lang="en-US" sz="2800" dirty="0">
              <a:latin typeface="NPSRawlinsonOT" panose="02000505070000020003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NPSRawlinsonOT" panose="02000505070000020003" pitchFamily="50" charset="0"/>
              </a:rPr>
              <a:t>Wanted to expand America’s borders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NPSRawlinsonOT" panose="02000505070000020003" pitchFamily="50" charset="0"/>
              </a:rPr>
              <a:t>Secretary of State for President Lincoln and President Johnson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NPSRawlinsonOT" panose="02000505070000020003" pitchFamily="50" charset="0"/>
              </a:rPr>
              <a:t>Member of the President’s Cabinet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92586B-12F5-4A92-B50D-5A1DD8D98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11" y="577515"/>
            <a:ext cx="4728340" cy="57029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9A01212-8969-4AA2-9CBE-5089FABA55FF}"/>
              </a:ext>
            </a:extLst>
          </p:cNvPr>
          <p:cNvSpPr txBox="1"/>
          <p:nvPr/>
        </p:nvSpPr>
        <p:spPr>
          <a:xfrm>
            <a:off x="6249620" y="1013989"/>
            <a:ext cx="5338813" cy="21852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NPSRawlinsonOT" panose="02000505070000020003" pitchFamily="50" charset="0"/>
              </a:rPr>
              <a:t>Charles Sumner</a:t>
            </a:r>
          </a:p>
          <a:p>
            <a:pPr algn="ctr"/>
            <a:endParaRPr lang="en-US" sz="2800" dirty="0">
              <a:latin typeface="NPSRawlinsonOT" panose="02000505070000020003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NPSRawlinsonOT" panose="02000505070000020003" pitchFamily="50" charset="0"/>
              </a:rPr>
              <a:t>Senator from Massachusetts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NPSRawlinsonOT" panose="02000505070000020003" pitchFamily="50" charset="0"/>
              </a:rPr>
              <a:t>Helped Seward convince the government that Alaska was worth buying for its natural resources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501EB35-4CC3-4316-99E4-463FA3DE5A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96" y="394635"/>
            <a:ext cx="4262879" cy="60687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91FE011-24DE-4203-9FDD-C80766993F24}"/>
              </a:ext>
            </a:extLst>
          </p:cNvPr>
          <p:cNvSpPr txBox="1"/>
          <p:nvPr/>
        </p:nvSpPr>
        <p:spPr>
          <a:xfrm>
            <a:off x="5561472" y="2170361"/>
            <a:ext cx="602758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NPSRawlinsonOT" panose="02000505070000020003" pitchFamily="50" charset="0"/>
              </a:rPr>
              <a:t>Edouard de Stoeckl</a:t>
            </a:r>
          </a:p>
          <a:p>
            <a:pPr algn="ctr"/>
            <a:endParaRPr lang="en-US" sz="2800" dirty="0">
              <a:latin typeface="NPSRawlinsonOT" panose="02000505070000020003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NPSRawlinsonOT" panose="02000505070000020003" pitchFamily="50" charset="0"/>
              </a:rPr>
              <a:t>Foreign Minister of Russia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NPSRawlinsonOT" panose="02000505070000020003" pitchFamily="50" charset="0"/>
              </a:rPr>
              <a:t>Served under Tsar Alexander II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FB4FA9-BC53-4ECE-B039-FD6B054DE593}"/>
              </a:ext>
            </a:extLst>
          </p:cNvPr>
          <p:cNvSpPr txBox="1"/>
          <p:nvPr/>
        </p:nvSpPr>
        <p:spPr>
          <a:xfrm>
            <a:off x="1462878" y="2599038"/>
            <a:ext cx="92650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NPSRawlinsonOT" panose="02000505070000020003" pitchFamily="50" charset="0"/>
              </a:rPr>
              <a:t>$7,200,000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062E6B-1918-4E0E-9F93-B7EEE36FF8FD}"/>
              </a:ext>
            </a:extLst>
          </p:cNvPr>
          <p:cNvSpPr txBox="1"/>
          <p:nvPr/>
        </p:nvSpPr>
        <p:spPr>
          <a:xfrm>
            <a:off x="1660196" y="1745642"/>
            <a:ext cx="8870370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NPSRawlinsonOT" panose="02000505070000020003" pitchFamily="50" charset="0"/>
              </a:rPr>
              <a:t>Inflation</a:t>
            </a:r>
          </a:p>
          <a:p>
            <a:pPr algn="ctr"/>
            <a:r>
              <a:rPr lang="en-US" sz="4400" i="1" dirty="0">
                <a:latin typeface="NPSRawlinsonOT" panose="02000505070000020003" pitchFamily="50" charset="0"/>
              </a:rPr>
              <a:t>When the price of goods rises to match the amount of money people have to spend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8F2E08-26BF-4069-B416-BCFDAA2C2EAB}"/>
              </a:ext>
            </a:extLst>
          </p:cNvPr>
          <p:cNvSpPr txBox="1"/>
          <p:nvPr/>
        </p:nvSpPr>
        <p:spPr>
          <a:xfrm>
            <a:off x="874064" y="1256792"/>
            <a:ext cx="459125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NPSRawlinsonOT" panose="02000505070000020003" pitchFamily="50" charset="0"/>
              </a:rPr>
              <a:t>$7,200,000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B5BD41-7F94-4513-9C77-14B231D6E138}"/>
              </a:ext>
            </a:extLst>
          </p:cNvPr>
          <p:cNvSpPr txBox="1"/>
          <p:nvPr/>
        </p:nvSpPr>
        <p:spPr>
          <a:xfrm>
            <a:off x="7610455" y="1256793"/>
            <a:ext cx="130243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NPSRawlinsonOT" panose="02000505070000020003" pitchFamily="50" charset="0"/>
              </a:rPr>
              <a:t>18</a:t>
            </a:r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27DC9E02-D2DF-4225-961E-C9AE6A695AA0}"/>
              </a:ext>
            </a:extLst>
          </p:cNvPr>
          <p:cNvSpPr/>
          <p:nvPr/>
        </p:nvSpPr>
        <p:spPr>
          <a:xfrm>
            <a:off x="5886668" y="1143643"/>
            <a:ext cx="1302433" cy="1200329"/>
          </a:xfrm>
          <a:prstGeom prst="mathMultiply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quals 10">
            <a:extLst>
              <a:ext uri="{FF2B5EF4-FFF2-40B4-BE49-F238E27FC236}">
                <a16:creationId xmlns:a16="http://schemas.microsoft.com/office/drawing/2014/main" id="{C5870BE8-9447-46E9-9B06-40C77D68D588}"/>
              </a:ext>
            </a:extLst>
          </p:cNvPr>
          <p:cNvSpPr/>
          <p:nvPr/>
        </p:nvSpPr>
        <p:spPr>
          <a:xfrm>
            <a:off x="9129731" y="1143643"/>
            <a:ext cx="1770927" cy="1200329"/>
          </a:xfrm>
          <a:prstGeom prst="mathEqual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99C300-2FDA-4B81-AE4B-88D032EB2886}"/>
              </a:ext>
            </a:extLst>
          </p:cNvPr>
          <p:cNvSpPr txBox="1"/>
          <p:nvPr/>
        </p:nvSpPr>
        <p:spPr>
          <a:xfrm>
            <a:off x="874064" y="3429000"/>
            <a:ext cx="1010139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NPSRawlinsonOT" panose="02000505070000020003" pitchFamily="50" charset="0"/>
              </a:rPr>
              <a:t>$129,600,000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FFED50-B2F3-4493-99A5-BC8F64D91520}"/>
              </a:ext>
            </a:extLst>
          </p:cNvPr>
          <p:cNvSpPr txBox="1"/>
          <p:nvPr/>
        </p:nvSpPr>
        <p:spPr>
          <a:xfrm>
            <a:off x="831273" y="659011"/>
            <a:ext cx="10908375" cy="55399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NPSRawlinsonOT" panose="02000505070000020003" pitchFamily="50" charset="0"/>
              </a:rPr>
              <a:t>Our Five “W” Questions</a:t>
            </a:r>
          </a:p>
          <a:p>
            <a:pPr algn="ctr"/>
            <a:endParaRPr lang="en-US" sz="2400" dirty="0">
              <a:latin typeface="NPSRawlinsonOT" panose="02000505070000020003" pitchFamily="50" charset="0"/>
            </a:endParaRPr>
          </a:p>
          <a:p>
            <a:pPr algn="ctr"/>
            <a:r>
              <a:rPr lang="en-US" sz="2400" dirty="0">
                <a:latin typeface="NPSRawlinsonOT" panose="02000505070000020003" pitchFamily="50" charset="0"/>
              </a:rPr>
              <a:t>Who: Who are the two countries we’ve talked about so far?</a:t>
            </a:r>
          </a:p>
          <a:p>
            <a:pPr algn="ctr"/>
            <a:endParaRPr lang="en-US" sz="2400" dirty="0">
              <a:latin typeface="NPSRawlinsonOT" panose="02000505070000020003" pitchFamily="50" charset="0"/>
            </a:endParaRPr>
          </a:p>
          <a:p>
            <a:pPr algn="ctr"/>
            <a:r>
              <a:rPr lang="en-US" sz="2400" dirty="0">
                <a:latin typeface="NPSRawlinsonOT" panose="02000505070000020003" pitchFamily="50" charset="0"/>
              </a:rPr>
              <a:t>What: What were these countries talking about doing?</a:t>
            </a:r>
          </a:p>
          <a:p>
            <a:pPr algn="ctr"/>
            <a:endParaRPr lang="en-US" sz="2400" dirty="0">
              <a:latin typeface="NPSRawlinsonOT" panose="02000505070000020003" pitchFamily="50" charset="0"/>
            </a:endParaRPr>
          </a:p>
          <a:p>
            <a:pPr algn="ctr"/>
            <a:r>
              <a:rPr lang="en-US" sz="2400" dirty="0">
                <a:latin typeface="NPSRawlinsonOT" panose="02000505070000020003" pitchFamily="50" charset="0"/>
              </a:rPr>
              <a:t>When: What decade have we been talking about so far? How were Russia and America changing during this time?</a:t>
            </a:r>
          </a:p>
          <a:p>
            <a:pPr algn="ctr"/>
            <a:endParaRPr lang="en-US" sz="2400" dirty="0">
              <a:latin typeface="NPSRawlinsonOT" panose="02000505070000020003" pitchFamily="50" charset="0"/>
            </a:endParaRPr>
          </a:p>
          <a:p>
            <a:pPr algn="ctr"/>
            <a:r>
              <a:rPr lang="en-US" sz="2400" dirty="0">
                <a:latin typeface="NPSRawlinsonOT" panose="02000505070000020003" pitchFamily="50" charset="0"/>
              </a:rPr>
              <a:t>Where: What parts of the world have we talked about?</a:t>
            </a:r>
          </a:p>
          <a:p>
            <a:pPr algn="ctr"/>
            <a:endParaRPr lang="en-US" sz="2400" dirty="0">
              <a:latin typeface="NPSRawlinsonOT" panose="02000505070000020003" pitchFamily="50" charset="0"/>
            </a:endParaRPr>
          </a:p>
          <a:p>
            <a:pPr algn="ctr"/>
            <a:r>
              <a:rPr lang="en-US" sz="2400" dirty="0">
                <a:latin typeface="NPSRawlinsonOT" panose="02000505070000020003" pitchFamily="50" charset="0"/>
              </a:rPr>
              <a:t>Why: Why did the Russians want to sell Alaska? Why did America want this land? </a:t>
            </a:r>
          </a:p>
          <a:p>
            <a:pPr algn="ctr"/>
            <a:endParaRPr lang="en-US" sz="2400" dirty="0">
              <a:latin typeface="NPSRawlinsonOT" panose="02000505070000020003" pitchFamily="50" charset="0"/>
            </a:endParaRPr>
          </a:p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8232CF-AE9B-4F6D-B5CD-42C3443FEA6F}"/>
              </a:ext>
            </a:extLst>
          </p:cNvPr>
          <p:cNvSpPr txBox="1"/>
          <p:nvPr/>
        </p:nvSpPr>
        <p:spPr>
          <a:xfrm>
            <a:off x="2430047" y="2343189"/>
            <a:ext cx="7235749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NPSRawlinsonOT" panose="02000505070000020003" pitchFamily="50" charset="0"/>
              </a:rPr>
              <a:t>How: How did this “transfer” between the Russians and the Americans actually happen?</a:t>
            </a:r>
          </a:p>
        </p:txBody>
      </p:sp>
    </p:spTree>
    <p:extLst>
      <p:ext uri="{BB962C8B-B14F-4D97-AF65-F5344CB8AC3E}">
        <p14:creationId xmlns:p14="http://schemas.microsoft.com/office/powerpoint/2010/main" val="415193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0.2763 0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0.2418 0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3" grpId="0" animBg="1"/>
      <p:bldP spid="13" grpId="1" animBg="1"/>
      <p:bldP spid="16" grpId="0" animBg="1"/>
      <p:bldP spid="16" grpId="1" animBg="1"/>
      <p:bldP spid="20" grpId="0" animBg="1"/>
      <p:bldP spid="20" grpId="1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ountain, outdoor, boat&#10;&#10;Description automatically generated">
            <a:extLst>
              <a:ext uri="{FF2B5EF4-FFF2-40B4-BE49-F238E27FC236}">
                <a16:creationId xmlns:a16="http://schemas.microsoft.com/office/drawing/2014/main" id="{333CD4A9-E488-4406-BA9F-40A09622A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06" y="760792"/>
            <a:ext cx="9479987" cy="53364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FAF56BC-6BFA-4C1E-81A0-157573F0D43B}"/>
              </a:ext>
            </a:extLst>
          </p:cNvPr>
          <p:cNvSpPr/>
          <p:nvPr/>
        </p:nvSpPr>
        <p:spPr>
          <a:xfrm>
            <a:off x="7378300" y="4085303"/>
            <a:ext cx="1283110" cy="9438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nature, shore&#10;&#10;Description automatically generated">
            <a:extLst>
              <a:ext uri="{FF2B5EF4-FFF2-40B4-BE49-F238E27FC236}">
                <a16:creationId xmlns:a16="http://schemas.microsoft.com/office/drawing/2014/main" id="{7CAC7244-D510-4FD8-AF3E-82B4B94AD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95" y="1001881"/>
            <a:ext cx="9843008" cy="485423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9B084FD-B5C6-46D4-BCA7-932A19386365}"/>
              </a:ext>
            </a:extLst>
          </p:cNvPr>
          <p:cNvSpPr/>
          <p:nvPr/>
        </p:nvSpPr>
        <p:spPr>
          <a:xfrm>
            <a:off x="5869730" y="3613354"/>
            <a:ext cx="1508570" cy="9438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person, picture frame&#10;&#10;Description automatically generated">
            <a:extLst>
              <a:ext uri="{FF2B5EF4-FFF2-40B4-BE49-F238E27FC236}">
                <a16:creationId xmlns:a16="http://schemas.microsoft.com/office/drawing/2014/main" id="{9B2C2543-4317-4020-9C4A-CF6052CD77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5161" r="4134" b="16081"/>
          <a:stretch/>
        </p:blipFill>
        <p:spPr>
          <a:xfrm>
            <a:off x="2403419" y="686927"/>
            <a:ext cx="7385162" cy="548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1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13F241CC-DE82-4AB1-8277-1E7CF892D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901" y="250984"/>
            <a:ext cx="9266197" cy="6356032"/>
          </a:xfrm>
          <a:prstGeom prst="rect">
            <a:avLst/>
          </a:prstGeom>
        </p:spPr>
      </p:pic>
      <p:pic>
        <p:nvPicPr>
          <p:cNvPr id="11" name="Picture 10" descr="A picture containing text, building material, stone&#10;&#10;Description automatically generated">
            <a:extLst>
              <a:ext uri="{FF2B5EF4-FFF2-40B4-BE49-F238E27FC236}">
                <a16:creationId xmlns:a16="http://schemas.microsoft.com/office/drawing/2014/main" id="{42DFB086-8812-4B6B-8BA6-BA0987F92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387" y="751887"/>
            <a:ext cx="5375226" cy="5354226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CE3BB27-31A6-4434-BA8F-1414707C20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600" y="425834"/>
            <a:ext cx="5896798" cy="6006332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F105EA5B-DEC6-4A3D-A55D-5386815076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995" y="823549"/>
            <a:ext cx="6516009" cy="52109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F9C990-4BFC-4106-B424-35F3E433CCA9}"/>
              </a:ext>
            </a:extLst>
          </p:cNvPr>
          <p:cNvSpPr txBox="1"/>
          <p:nvPr/>
        </p:nvSpPr>
        <p:spPr>
          <a:xfrm>
            <a:off x="1998847" y="875899"/>
            <a:ext cx="819430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NPSRawlinsonOT" panose="02000505070000020003" pitchFamily="50" charset="0"/>
              </a:rPr>
              <a:t>What do these quotes tell us?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E969EA-980B-477A-B56F-6D727FD1110E}"/>
              </a:ext>
            </a:extLst>
          </p:cNvPr>
          <p:cNvSpPr txBox="1"/>
          <p:nvPr/>
        </p:nvSpPr>
        <p:spPr>
          <a:xfrm>
            <a:off x="1838425" y="1973179"/>
            <a:ext cx="8595360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NPSRawlinsonOT" panose="02000505070000020003" pitchFamily="50" charset="0"/>
              </a:rPr>
              <a:t>The Russians did not talk to any Alaskan native people before they sold their homes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NPSRawlinsonOT" panose="02000505070000020003" pitchFamily="50" charset="0"/>
              </a:rPr>
              <a:t>When American settlers began moving into Alaska the government sold the creeks and hunting grounds that native people needed to live their lives.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NPSRawlinsonOT" panose="02000505070000020003" pitchFamily="50" charset="0"/>
              </a:rPr>
              <a:t>When the Tlingit, and other Alaskan native people, tried to win back their rights in court, they would always lose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NPSRawlinsonOT" panose="02000505070000020003" pitchFamily="50" charset="0"/>
              </a:rPr>
              <a:t>Alaskan native people were not given a fair chance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7F8596-8701-42E5-94B4-651D294B32FD}"/>
              </a:ext>
            </a:extLst>
          </p:cNvPr>
          <p:cNvSpPr txBox="1"/>
          <p:nvPr/>
        </p:nvSpPr>
        <p:spPr>
          <a:xfrm>
            <a:off x="1785415" y="1856326"/>
            <a:ext cx="8621167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NPSRawlinsonOT" panose="02000505070000020003" pitchFamily="50" charset="0"/>
              </a:rPr>
              <a:t>Alaskan Native Claims Settlement Act (ANCSA)</a:t>
            </a:r>
          </a:p>
        </p:txBody>
      </p:sp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DF41B356-CDF0-4E1C-9EAE-DD20FD4653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57" y="469153"/>
            <a:ext cx="8194308" cy="59136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8B69659-C8B7-4439-A8C5-8E8BB1CAEEF7}"/>
              </a:ext>
            </a:extLst>
          </p:cNvPr>
          <p:cNvSpPr/>
          <p:nvPr/>
        </p:nvSpPr>
        <p:spPr>
          <a:xfrm>
            <a:off x="3368233" y="2766349"/>
            <a:ext cx="5509549" cy="8102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606268-2296-49BA-9992-185E100E4295}"/>
              </a:ext>
            </a:extLst>
          </p:cNvPr>
          <p:cNvSpPr/>
          <p:nvPr/>
        </p:nvSpPr>
        <p:spPr>
          <a:xfrm>
            <a:off x="3102015" y="3576577"/>
            <a:ext cx="731133" cy="1996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45D2D0-B154-4FE7-80FA-592A6CC76DF1}"/>
              </a:ext>
            </a:extLst>
          </p:cNvPr>
          <p:cNvSpPr/>
          <p:nvPr/>
        </p:nvSpPr>
        <p:spPr>
          <a:xfrm>
            <a:off x="7028873" y="1856509"/>
            <a:ext cx="1773382" cy="1754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6535E9-4D6F-485D-86C1-FC99CE65CCF4}"/>
              </a:ext>
            </a:extLst>
          </p:cNvPr>
          <p:cNvSpPr/>
          <p:nvPr/>
        </p:nvSpPr>
        <p:spPr>
          <a:xfrm>
            <a:off x="3343564" y="2041718"/>
            <a:ext cx="5477164" cy="2235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F6CDD2-600A-450A-9894-97442FA74A5F}"/>
              </a:ext>
            </a:extLst>
          </p:cNvPr>
          <p:cNvSpPr/>
          <p:nvPr/>
        </p:nvSpPr>
        <p:spPr>
          <a:xfrm>
            <a:off x="3306618" y="2265219"/>
            <a:ext cx="4221018" cy="1985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19BC7B-DA85-4DAE-B9E5-0392B53EC7FD}"/>
              </a:ext>
            </a:extLst>
          </p:cNvPr>
          <p:cNvSpPr/>
          <p:nvPr/>
        </p:nvSpPr>
        <p:spPr>
          <a:xfrm>
            <a:off x="6031345" y="2881745"/>
            <a:ext cx="2770910" cy="35098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588BE4-E13A-4AAD-ADB8-5CC8ECF4D2EB}"/>
              </a:ext>
            </a:extLst>
          </p:cNvPr>
          <p:cNvSpPr/>
          <p:nvPr/>
        </p:nvSpPr>
        <p:spPr>
          <a:xfrm>
            <a:off x="3325091" y="3057236"/>
            <a:ext cx="2854036" cy="1985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0F4E13-F612-4C5A-A1A8-0B0CFCAEBAFA}"/>
              </a:ext>
            </a:extLst>
          </p:cNvPr>
          <p:cNvSpPr/>
          <p:nvPr/>
        </p:nvSpPr>
        <p:spPr>
          <a:xfrm>
            <a:off x="4969164" y="3467772"/>
            <a:ext cx="3833091" cy="57958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E9B4F7-D12B-4A15-9093-1E8022EA47DC}"/>
              </a:ext>
            </a:extLst>
          </p:cNvPr>
          <p:cNvSpPr/>
          <p:nvPr/>
        </p:nvSpPr>
        <p:spPr>
          <a:xfrm>
            <a:off x="3343564" y="3644893"/>
            <a:ext cx="1791854" cy="3913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1258C7-7F4E-4075-B15A-A5C454A34254}"/>
              </a:ext>
            </a:extLst>
          </p:cNvPr>
          <p:cNvSpPr/>
          <p:nvPr/>
        </p:nvSpPr>
        <p:spPr>
          <a:xfrm>
            <a:off x="3325091" y="4008582"/>
            <a:ext cx="1154545" cy="1985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62B1D5-F567-43CF-A08B-12676EF3287D}"/>
              </a:ext>
            </a:extLst>
          </p:cNvPr>
          <p:cNvSpPr/>
          <p:nvPr/>
        </p:nvSpPr>
        <p:spPr>
          <a:xfrm>
            <a:off x="3713018" y="4587683"/>
            <a:ext cx="5089237" cy="1985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63D739-F6CF-46DC-893A-FD8E4306025D}"/>
              </a:ext>
            </a:extLst>
          </p:cNvPr>
          <p:cNvSpPr/>
          <p:nvPr/>
        </p:nvSpPr>
        <p:spPr>
          <a:xfrm>
            <a:off x="3325091" y="4786263"/>
            <a:ext cx="3620654" cy="1985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F25CCB-21F5-42CC-A1A7-1E3100D22EAF}"/>
              </a:ext>
            </a:extLst>
          </p:cNvPr>
          <p:cNvSpPr/>
          <p:nvPr/>
        </p:nvSpPr>
        <p:spPr>
          <a:xfrm>
            <a:off x="8044874" y="5365365"/>
            <a:ext cx="757382" cy="832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5D1B6A-C60F-456B-96B9-AF44AB176D33}"/>
              </a:ext>
            </a:extLst>
          </p:cNvPr>
          <p:cNvSpPr/>
          <p:nvPr/>
        </p:nvSpPr>
        <p:spPr>
          <a:xfrm>
            <a:off x="3325091" y="5577801"/>
            <a:ext cx="4876800" cy="6382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" grpId="0" animBg="1"/>
      <p:bldP spid="2" grpId="1" animBg="1"/>
      <p:bldP spid="12" grpId="0" animBg="1"/>
      <p:bldP spid="1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4" grpId="0" animBg="1"/>
      <p:bldP spid="14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3500</TotalTime>
  <Words>532</Words>
  <Application>Microsoft Office PowerPoint</Application>
  <PresentationFormat>Widescreen</PresentationFormat>
  <Paragraphs>91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NPSRawlinsonOT</vt:lpstr>
      <vt:lpstr>Office Theme</vt:lpstr>
      <vt:lpstr>Shifting Sovereignty How America came to control Alaska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Alaska Purchase</dc:title>
  <dc:creator>Mccourt, Austin C</dc:creator>
  <cp:lastModifiedBy>Mccourt, Austin C</cp:lastModifiedBy>
  <cp:revision>107</cp:revision>
  <dcterms:created xsi:type="dcterms:W3CDTF">2021-03-16T20:30:52Z</dcterms:created>
  <dcterms:modified xsi:type="dcterms:W3CDTF">2021-07-13T21:58:20Z</dcterms:modified>
</cp:coreProperties>
</file>